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Bookman Old Style" panose="02050604050505020204" pitchFamily="18" charset="0"/>
      <p:regular r:id="rId19"/>
      <p:bold r:id="rId20"/>
      <p:italic r:id="rId21"/>
      <p:boldItalic r:id="rId22"/>
    </p:embeddedFont>
    <p:embeddedFont>
      <p:font typeface="Comfortaa SemiBold" panose="020B0604020202020204" charset="0"/>
      <p:regular r:id="rId23"/>
      <p:bold r:id="rId24"/>
    </p:embeddedFont>
    <p:embeddedFont>
      <p:font typeface="Trebuchet MS" panose="020B0603020202020204" pitchFamily="34" charset="0"/>
      <p:regular r:id="rId25"/>
      <p:bold r:id="rId26"/>
      <p:italic r:id="rId27"/>
      <p:boldItalic r:id="rId28"/>
    </p:embeddedFont>
    <p:embeddedFont>
      <p:font typeface="Wingdings 3" panose="05040102010807070707" pitchFamily="18" charset="2"/>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HEG179/BOPoSBxZbXFKfbopEO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B9F6B4-76A3-4B1F-95D4-C3E112A6256D}">
  <a:tblStyle styleId="{E7B9F6B4-76A3-4B1F-95D4-C3E112A625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customschemas.google.com/relationships/presentationmetadata" Target="meta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1087;&#1086;&#1083;&#1086;&#1078;&#1077;&#1085;&#1085;&#1103;%20&#1087;&#1088;&#1086;%20&#1088;&#1077;&#1081;&#1090;&#1080;&#1085;&#1075;\&#1056;&#1045;&#1049;&#1058;&#1048;&#1053;&#1043;%202024\&#1062;&#1050;%20&#1075;&#1091;&#108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esktop\&#1087;&#1086;&#1083;&#1086;&#1078;&#1077;&#1085;&#1085;&#1103;%20&#1087;&#1088;&#1086;%20&#1088;&#1077;&#1081;&#1090;&#1080;&#1085;&#1075;\&#1056;&#1045;&#1049;&#1058;&#1048;&#1053;&#1043;%202024\&#1062;&#1050;%20&#1075;&#1091;&#108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1"/>
        <c:dLbls>
          <c:showLegendKey val="0"/>
          <c:showVal val="1"/>
          <c:showCatName val="0"/>
          <c:showSerName val="0"/>
          <c:showPercent val="0"/>
          <c:showBubbleSize val="0"/>
        </c:dLbls>
        <c:gapWidth val="150"/>
        <c:shape val="box"/>
        <c:axId val="24695161"/>
        <c:axId val="366904016"/>
        <c:axId val="0"/>
      </c:bar3DChart>
      <c:catAx>
        <c:axId val="24695161"/>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uk-UA"/>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uk-UA"/>
            </a:p>
          </c:txPr>
        </c:title>
        <c:numFmt formatCode="General" sourceLinked="1"/>
        <c:majorTickMark val="none"/>
        <c:minorTickMark val="none"/>
        <c:tickLblPos val="nextTo"/>
        <c:crossAx val="366904016"/>
        <c:crosses val="autoZero"/>
        <c:auto val="1"/>
        <c:lblAlgn val="ctr"/>
        <c:lblOffset val="100"/>
        <c:noMultiLvlLbl val="1"/>
      </c:catAx>
      <c:valAx>
        <c:axId val="366904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uk-UA"/>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uk-U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24695161"/>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7458568816987"/>
          <c:y val="0.14243323442136499"/>
          <c:w val="0.8335277741268684"/>
          <c:h val="0.40087634446287684"/>
        </c:manualLayout>
      </c:layout>
      <c:barChart>
        <c:barDir val="col"/>
        <c:grouping val="clustered"/>
        <c:varyColors val="1"/>
        <c:ser>
          <c:idx val="0"/>
          <c:order val="0"/>
          <c:invertIfNegative val="1"/>
          <c:dPt>
            <c:idx val="0"/>
            <c:invertIfNegative val="1"/>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c:spPr>
          </c:dPt>
          <c:dPt>
            <c:idx val="1"/>
            <c:invertIfNegative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38100" dist="25400" dir="5400000" rotWithShape="0">
                  <a:srgbClr val="000000">
                    <a:alpha val="35000"/>
                  </a:srgbClr>
                </a:outerShdw>
              </a:effectLst>
            </c:spPr>
          </c:dPt>
          <c:dPt>
            <c:idx val="2"/>
            <c:invertIfNegative val="1"/>
            <c:bubble3D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38100" dist="25400" dir="5400000" rotWithShape="0">
                  <a:srgbClr val="000000">
                    <a:alpha val="35000"/>
                  </a:srgbClr>
                </a:outerShdw>
              </a:effectLst>
            </c:spPr>
          </c:dPt>
          <c:dPt>
            <c:idx val="3"/>
            <c:invertIfNegative val="1"/>
            <c:bubble3D val="0"/>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38100" dist="25400" dir="5400000" rotWithShape="0">
                  <a:srgbClr val="000000">
                    <a:alpha val="35000"/>
                  </a:srgbClr>
                </a:outerShdw>
              </a:effectLst>
            </c:spPr>
          </c:dPt>
          <c:dPt>
            <c:idx val="4"/>
            <c:invertIfNegative val="1"/>
            <c:bubble3D val="0"/>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38100" dist="25400" dir="5400000" rotWithShape="0">
                  <a:srgbClr val="000000">
                    <a:alpha val="35000"/>
                  </a:srgbClr>
                </a:outerShdw>
              </a:effectLst>
            </c:spPr>
          </c:dPt>
          <c:dPt>
            <c:idx val="5"/>
            <c:invertIfNegative val="1"/>
            <c:bubble3D val="0"/>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38100" dist="25400" dir="5400000" rotWithShape="0">
                  <a:srgbClr val="000000">
                    <a:alpha val="35000"/>
                  </a:srgbClr>
                </a:outerShdw>
              </a:effectLst>
            </c:spPr>
          </c:dPt>
          <c:dPt>
            <c:idx val="6"/>
            <c:invertIfNegative val="1"/>
            <c:bubble3D val="0"/>
            <c:spPr>
              <a:gradFill rotWithShape="1">
                <a:gsLst>
                  <a:gs pos="0">
                    <a:schemeClr val="accent1">
                      <a:lumMod val="60000"/>
                      <a:tint val="96000"/>
                      <a:lumMod val="100000"/>
                    </a:schemeClr>
                  </a:gs>
                  <a:gs pos="78000">
                    <a:schemeClr val="accent1">
                      <a:lumMod val="60000"/>
                      <a:shade val="94000"/>
                      <a:lumMod val="94000"/>
                    </a:schemeClr>
                  </a:gs>
                </a:gsLst>
                <a:lin ang="5400000" scaled="0"/>
              </a:gradFill>
              <a:ln>
                <a:noFill/>
              </a:ln>
              <a:effectLst>
                <a:outerShdw blurRad="38100" dist="25400" dir="5400000" rotWithShape="0">
                  <a:srgbClr val="000000">
                    <a:alpha val="35000"/>
                  </a:srgbClr>
                </a:outerShdw>
              </a:effectLst>
            </c:spPr>
          </c:dPt>
          <c:dPt>
            <c:idx val="7"/>
            <c:invertIfNegative val="1"/>
            <c:bubble3D val="0"/>
            <c:spPr>
              <a:gradFill rotWithShape="1">
                <a:gsLst>
                  <a:gs pos="0">
                    <a:schemeClr val="accent2">
                      <a:lumMod val="60000"/>
                      <a:tint val="96000"/>
                      <a:lumMod val="100000"/>
                    </a:schemeClr>
                  </a:gs>
                  <a:gs pos="78000">
                    <a:schemeClr val="accent2">
                      <a:lumMod val="60000"/>
                      <a:shade val="94000"/>
                      <a:lumMod val="94000"/>
                    </a:schemeClr>
                  </a:gs>
                </a:gsLst>
                <a:lin ang="5400000" scaled="0"/>
              </a:gradFill>
              <a:ln>
                <a:noFill/>
              </a:ln>
              <a:effectLst>
                <a:outerShdw blurRad="38100" dist="25400" dir="5400000" rotWithShape="0">
                  <a:srgbClr val="000000">
                    <a:alpha val="35000"/>
                  </a:srgbClr>
                </a:outerShdw>
              </a:effectLst>
            </c:spPr>
          </c:dPt>
          <c:dPt>
            <c:idx val="8"/>
            <c:invertIfNegative val="1"/>
            <c:bubble3D val="0"/>
            <c:spPr>
              <a:gradFill rotWithShape="1">
                <a:gsLst>
                  <a:gs pos="0">
                    <a:schemeClr val="accent3">
                      <a:lumMod val="60000"/>
                      <a:tint val="96000"/>
                      <a:lumMod val="100000"/>
                    </a:schemeClr>
                  </a:gs>
                  <a:gs pos="78000">
                    <a:schemeClr val="accent3">
                      <a:lumMod val="60000"/>
                      <a:shade val="94000"/>
                      <a:lumMod val="94000"/>
                    </a:schemeClr>
                  </a:gs>
                </a:gsLst>
                <a:lin ang="5400000" scaled="0"/>
              </a:gradFill>
              <a:ln>
                <a:noFill/>
              </a:ln>
              <a:effectLst>
                <a:outerShdw blurRad="38100" dist="25400" dir="5400000" rotWithShape="0">
                  <a:srgbClr val="000000">
                    <a:alpha val="35000"/>
                  </a:srgbClr>
                </a:outerShdw>
              </a:effectLst>
            </c:spPr>
          </c:dPt>
          <c:dPt>
            <c:idx val="9"/>
            <c:invertIfNegative val="1"/>
            <c:bubble3D val="0"/>
            <c:spPr>
              <a:gradFill rotWithShape="1">
                <a:gsLst>
                  <a:gs pos="0">
                    <a:schemeClr val="accent4">
                      <a:lumMod val="60000"/>
                      <a:tint val="96000"/>
                      <a:lumMod val="100000"/>
                    </a:schemeClr>
                  </a:gs>
                  <a:gs pos="78000">
                    <a:schemeClr val="accent4">
                      <a:lumMod val="60000"/>
                      <a:shade val="94000"/>
                      <a:lumMod val="94000"/>
                    </a:schemeClr>
                  </a:gs>
                </a:gsLst>
                <a:lin ang="5400000" scaled="0"/>
              </a:gradFill>
              <a:ln>
                <a:noFill/>
              </a:ln>
              <a:effectLst>
                <a:outerShdw blurRad="38100" dist="25400" dir="5400000" rotWithShape="0">
                  <a:srgbClr val="000000">
                    <a:alpha val="35000"/>
                  </a:srgbClr>
                </a:outerShdw>
              </a:effectLst>
            </c:spPr>
          </c:dPt>
          <c:dPt>
            <c:idx val="10"/>
            <c:invertIfNegative val="1"/>
            <c:bubble3D val="0"/>
            <c:spPr>
              <a:gradFill rotWithShape="1">
                <a:gsLst>
                  <a:gs pos="0">
                    <a:schemeClr val="accent5">
                      <a:lumMod val="60000"/>
                      <a:tint val="96000"/>
                      <a:lumMod val="100000"/>
                    </a:schemeClr>
                  </a:gs>
                  <a:gs pos="78000">
                    <a:schemeClr val="accent5">
                      <a:lumMod val="60000"/>
                      <a:shade val="94000"/>
                      <a:lumMod val="94000"/>
                    </a:schemeClr>
                  </a:gs>
                </a:gsLst>
                <a:lin ang="5400000" scaled="0"/>
              </a:gradFill>
              <a:ln>
                <a:noFill/>
              </a:ln>
              <a:effectLst>
                <a:outerShdw blurRad="38100" dist="25400" dir="5400000" rotWithShape="0">
                  <a:srgbClr val="000000">
                    <a:alpha val="35000"/>
                  </a:srgbClr>
                </a:outerShdw>
              </a:effectLst>
            </c:spPr>
          </c:dPt>
          <c:dPt>
            <c:idx val="11"/>
            <c:invertIfNegative val="1"/>
            <c:bubble3D val="0"/>
            <c:spPr>
              <a:gradFill rotWithShape="1">
                <a:gsLst>
                  <a:gs pos="0">
                    <a:schemeClr val="accent6">
                      <a:lumMod val="60000"/>
                      <a:tint val="96000"/>
                      <a:lumMod val="100000"/>
                    </a:schemeClr>
                  </a:gs>
                  <a:gs pos="78000">
                    <a:schemeClr val="accent6">
                      <a:lumMod val="60000"/>
                      <a:shade val="94000"/>
                      <a:lumMod val="94000"/>
                    </a:schemeClr>
                  </a:gs>
                </a:gsLst>
                <a:lin ang="5400000" scaled="0"/>
              </a:gradFill>
              <a:ln>
                <a:noFill/>
              </a:ln>
              <a:effectLst>
                <a:outerShdw blurRad="38100" dist="25400" dir="5400000" rotWithShape="0">
                  <a:srgbClr val="000000">
                    <a:alpha val="35000"/>
                  </a:srgbClr>
                </a:outerShdw>
              </a:effectLst>
            </c:spPr>
          </c:dPt>
          <c:dPt>
            <c:idx val="12"/>
            <c:invertIfNegative val="1"/>
            <c:bubble3D val="0"/>
            <c:spPr>
              <a:gradFill rotWithShape="1">
                <a:gsLst>
                  <a:gs pos="0">
                    <a:schemeClr val="accent1">
                      <a:lumMod val="80000"/>
                      <a:lumOff val="20000"/>
                      <a:tint val="96000"/>
                      <a:lumMod val="100000"/>
                    </a:schemeClr>
                  </a:gs>
                  <a:gs pos="78000">
                    <a:schemeClr val="accent1">
                      <a:lumMod val="80000"/>
                      <a:lumOff val="20000"/>
                      <a:shade val="94000"/>
                      <a:lumMod val="94000"/>
                    </a:schemeClr>
                  </a:gs>
                </a:gsLst>
                <a:lin ang="5400000" scaled="0"/>
              </a:gradFill>
              <a:ln>
                <a:noFill/>
              </a:ln>
              <a:effectLst>
                <a:outerShdw blurRad="38100" dist="25400" dir="5400000" rotWithShape="0">
                  <a:srgbClr val="000000">
                    <a:alpha val="35000"/>
                  </a:srgbClr>
                </a:outerShdw>
              </a:effectLst>
            </c:spPr>
          </c:dPt>
          <c:dPt>
            <c:idx val="13"/>
            <c:invertIfNegative val="1"/>
            <c:bubble3D val="0"/>
            <c:spPr>
              <a:gradFill rotWithShape="1">
                <a:gsLst>
                  <a:gs pos="0">
                    <a:schemeClr val="accent2">
                      <a:lumMod val="80000"/>
                      <a:lumOff val="20000"/>
                      <a:tint val="96000"/>
                      <a:lumMod val="100000"/>
                    </a:schemeClr>
                  </a:gs>
                  <a:gs pos="78000">
                    <a:schemeClr val="accent2">
                      <a:lumMod val="80000"/>
                      <a:lumOff val="20000"/>
                      <a:shade val="94000"/>
                      <a:lumMod val="94000"/>
                    </a:schemeClr>
                  </a:gs>
                </a:gsLst>
                <a:lin ang="5400000" scaled="0"/>
              </a:gradFill>
              <a:ln>
                <a:noFill/>
              </a:ln>
              <a:effectLst>
                <a:outerShdw blurRad="38100" dist="25400" dir="5400000" rotWithShape="0">
                  <a:srgbClr val="000000">
                    <a:alpha val="35000"/>
                  </a:srgbClr>
                </a:outerShdw>
              </a:effectLst>
            </c:spPr>
          </c:dPt>
          <c:dPt>
            <c:idx val="14"/>
            <c:invertIfNegative val="1"/>
            <c:bubble3D val="0"/>
            <c:spPr>
              <a:gradFill rotWithShape="1">
                <a:gsLst>
                  <a:gs pos="0">
                    <a:schemeClr val="accent3">
                      <a:lumMod val="80000"/>
                      <a:lumOff val="20000"/>
                      <a:tint val="96000"/>
                      <a:lumMod val="100000"/>
                    </a:schemeClr>
                  </a:gs>
                  <a:gs pos="78000">
                    <a:schemeClr val="accent3">
                      <a:lumMod val="80000"/>
                      <a:lumOff val="20000"/>
                      <a:shade val="94000"/>
                      <a:lumMod val="94000"/>
                    </a:schemeClr>
                  </a:gs>
                </a:gsLst>
                <a:lin ang="5400000" scaled="0"/>
              </a:gradFill>
              <a:ln>
                <a:noFill/>
              </a:ln>
              <a:effectLst>
                <a:outerShdw blurRad="38100" dist="254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uk-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Sheet1!$B$3:$B$16</c:f>
              <c:strCache>
                <c:ptCount val="13"/>
                <c:pt idx="0">
                  <c:v>Стоцька Олена Василівна </c:v>
                </c:pt>
                <c:pt idx="1">
                  <c:v>Васека Руслана Миколаївна </c:v>
                </c:pt>
                <c:pt idx="2">
                  <c:v>Мостицька Лілія Миколаївна </c:v>
                </c:pt>
                <c:pt idx="3">
                  <c:v>Дроботова Людмила Антонівна </c:v>
                </c:pt>
                <c:pt idx="4">
                  <c:v>Яфонкіна Ірина Петрівна</c:v>
                </c:pt>
                <c:pt idx="5">
                  <c:v>Сергієнко Наталія Володимирівна</c:v>
                </c:pt>
                <c:pt idx="6">
                  <c:v>Притиченко Анастасія Миколаївна</c:v>
                </c:pt>
                <c:pt idx="7">
                  <c:v>Шевченко Анна Володимирівна</c:v>
                </c:pt>
                <c:pt idx="8">
                  <c:v>Найда Павліна Василівна</c:v>
                </c:pt>
                <c:pt idx="9">
                  <c:v>Гулай Віктор Степанович </c:v>
                </c:pt>
                <c:pt idx="10">
                  <c:v>Коцюба Сергій Юрійович</c:v>
                </c:pt>
                <c:pt idx="11">
                  <c:v>Добривечір Ірина Володимирівна </c:v>
                </c:pt>
                <c:pt idx="12">
                  <c:v>Хоменко Валерій Олександрович</c:v>
                </c:pt>
              </c:strCache>
            </c:strRef>
          </c:cat>
          <c:val>
            <c:numRef>
              <c:f>Sheet1!$C$3:$C$17</c:f>
              <c:numCache>
                <c:formatCode>General</c:formatCode>
                <c:ptCount val="15"/>
                <c:pt idx="0">
                  <c:v>2012</c:v>
                </c:pt>
                <c:pt idx="1">
                  <c:v>1257</c:v>
                </c:pt>
                <c:pt idx="2">
                  <c:v>1180</c:v>
                </c:pt>
                <c:pt idx="3">
                  <c:v>1070</c:v>
                </c:pt>
                <c:pt idx="4">
                  <c:v>747</c:v>
                </c:pt>
                <c:pt idx="5">
                  <c:v>549</c:v>
                </c:pt>
                <c:pt idx="6">
                  <c:v>548</c:v>
                </c:pt>
                <c:pt idx="7">
                  <c:v>472</c:v>
                </c:pt>
                <c:pt idx="8">
                  <c:v>420</c:v>
                </c:pt>
                <c:pt idx="9">
                  <c:v>375</c:v>
                </c:pt>
                <c:pt idx="10">
                  <c:v>345</c:v>
                </c:pt>
                <c:pt idx="11">
                  <c:v>327</c:v>
                </c:pt>
                <c:pt idx="12">
                  <c:v>295</c:v>
                </c:pt>
              </c:numCache>
            </c:numRef>
          </c:val>
          <c:extLst>
            <c:ext xmlns:c16="http://schemas.microsoft.com/office/drawing/2014/chart" uri="{C3380CC4-5D6E-409C-BE32-E72D297353CC}">
              <c16:uniqueId val="{00000000-91B4-44F2-A931-065502662E5B}"/>
            </c:ext>
          </c:extLst>
        </c:ser>
        <c:dLbls>
          <c:dLblPos val="inEnd"/>
          <c:showLegendKey val="0"/>
          <c:showVal val="1"/>
          <c:showCatName val="0"/>
          <c:showSerName val="0"/>
          <c:showPercent val="0"/>
          <c:showBubbleSize val="0"/>
        </c:dLbls>
        <c:gapWidth val="100"/>
        <c:overlap val="-24"/>
        <c:axId val="24695161"/>
        <c:axId val="366904016"/>
      </c:barChart>
      <c:catAx>
        <c:axId val="24695161"/>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uk-UA"/>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uk-UA"/>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uk-UA"/>
          </a:p>
        </c:txPr>
        <c:crossAx val="366904016"/>
        <c:crosses val="autoZero"/>
        <c:auto val="1"/>
        <c:lblAlgn val="ctr"/>
        <c:lblOffset val="100"/>
        <c:noMultiLvlLbl val="1"/>
      </c:catAx>
      <c:valAx>
        <c:axId val="36690401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uk-UA"/>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uk-U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uk-UA"/>
          </a:p>
        </c:txPr>
        <c:crossAx val="24695161"/>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e693da003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e693da003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693da003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e693da003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566202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4791281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868668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8502321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508785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0645684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43736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09465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4741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75599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64334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87717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68845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8686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590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7934984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6070798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3171175"/>
            <a:ext cx="9652500" cy="3169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48135"/>
              </a:buClr>
              <a:buSzPct val="100000"/>
              <a:buFont typeface="Calibri"/>
              <a:buNone/>
            </a:pPr>
            <a:r>
              <a:rPr lang="uk-UA" i="1">
                <a:solidFill>
                  <a:srgbClr val="548135"/>
                </a:solidFill>
                <a:latin typeface="Comfortaa SemiBold"/>
                <a:ea typeface="Comfortaa SemiBold"/>
                <a:cs typeface="Comfortaa SemiBold"/>
                <a:sym typeface="Comfortaa SemiBold"/>
              </a:rPr>
              <a:t>Рейтингова оцінка </a:t>
            </a:r>
            <a:br>
              <a:rPr lang="uk-UA" i="1">
                <a:solidFill>
                  <a:srgbClr val="548135"/>
                </a:solidFill>
                <a:latin typeface="Comfortaa SemiBold"/>
                <a:ea typeface="Comfortaa SemiBold"/>
                <a:cs typeface="Comfortaa SemiBold"/>
                <a:sym typeface="Comfortaa SemiBold"/>
              </a:rPr>
            </a:br>
            <a:r>
              <a:rPr lang="uk-UA" i="1">
                <a:solidFill>
                  <a:srgbClr val="548135"/>
                </a:solidFill>
                <a:latin typeface="Comfortaa SemiBold"/>
                <a:ea typeface="Comfortaa SemiBold"/>
                <a:cs typeface="Comfortaa SemiBold"/>
                <a:sym typeface="Comfortaa SemiBold"/>
              </a:rPr>
              <a:t>діяльності викладачів ІФКЕП</a:t>
            </a:r>
            <a:br>
              <a:rPr lang="uk-UA" i="1">
                <a:solidFill>
                  <a:srgbClr val="548135"/>
                </a:solidFill>
                <a:latin typeface="Comfortaa SemiBold"/>
                <a:ea typeface="Comfortaa SemiBold"/>
                <a:cs typeface="Comfortaa SemiBold"/>
                <a:sym typeface="Comfortaa SemiBold"/>
              </a:rPr>
            </a:br>
            <a:r>
              <a:rPr lang="uk-UA" i="1">
                <a:solidFill>
                  <a:srgbClr val="548135"/>
                </a:solidFill>
                <a:latin typeface="Comfortaa SemiBold"/>
                <a:ea typeface="Comfortaa SemiBold"/>
                <a:cs typeface="Comfortaa SemiBold"/>
                <a:sym typeface="Comfortaa SemiBold"/>
              </a:rPr>
              <a:t>за 2023-2024 н.р.</a:t>
            </a:r>
            <a:endParaRPr>
              <a:latin typeface="Comfortaa SemiBold"/>
              <a:ea typeface="Comfortaa SemiBold"/>
              <a:cs typeface="Comfortaa SemiBold"/>
              <a:sym typeface="Comfortaa SemiBold"/>
            </a:endParaRPr>
          </a:p>
        </p:txBody>
      </p:sp>
      <p:pic>
        <p:nvPicPr>
          <p:cNvPr id="85" name="Google Shape;85;p1"/>
          <p:cNvPicPr preferRelativeResize="0"/>
          <p:nvPr/>
        </p:nvPicPr>
        <p:blipFill rotWithShape="1">
          <a:blip r:embed="rId3">
            <a:alphaModFix/>
          </a:blip>
          <a:srcRect/>
          <a:stretch/>
        </p:blipFill>
        <p:spPr>
          <a:xfrm>
            <a:off x="1649050" y="573275"/>
            <a:ext cx="9389524" cy="200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4" title="Діаграма"/>
          <p:cNvPicPr preferRelativeResize="0"/>
          <p:nvPr/>
        </p:nvPicPr>
        <p:blipFill>
          <a:blip r:embed="rId3">
            <a:alphaModFix/>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6513"/>
                    </a14:imgEffect>
                  </a14:imgLayer>
                </a14:imgProps>
              </a:ext>
            </a:extLst>
          </a:blip>
          <a:stretch>
            <a:fillRect/>
          </a:stretch>
        </p:blipFill>
        <p:spPr>
          <a:xfrm>
            <a:off x="751575" y="611650"/>
            <a:ext cx="10843017" cy="5851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p:nvPr/>
        </p:nvSpPr>
        <p:spPr>
          <a:xfrm>
            <a:off x="2821259" y="322715"/>
            <a:ext cx="693326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uk-UA" sz="1800" b="0" i="0" u="none" strike="noStrike" cap="none">
                <a:solidFill>
                  <a:schemeClr val="dk1"/>
                </a:solidFill>
                <a:latin typeface="Times New Roman"/>
                <a:ea typeface="Times New Roman"/>
                <a:cs typeface="Times New Roman"/>
                <a:sym typeface="Times New Roman"/>
              </a:rPr>
              <a:t>Циклова комісія фінансово-економічних дисциплін</a:t>
            </a:r>
            <a:endParaRPr sz="1800" b="0" i="0" u="none" strike="noStrike" cap="none">
              <a:solidFill>
                <a:schemeClr val="dk1"/>
              </a:solidFill>
              <a:latin typeface="Calibri"/>
              <a:ea typeface="Calibri"/>
              <a:cs typeface="Calibri"/>
              <a:sym typeface="Calibri"/>
            </a:endParaRPr>
          </a:p>
        </p:txBody>
      </p:sp>
      <p:graphicFrame>
        <p:nvGraphicFramePr>
          <p:cNvPr id="138" name="Google Shape;138;p17"/>
          <p:cNvGraphicFramePr/>
          <p:nvPr>
            <p:extLst>
              <p:ext uri="{D42A27DB-BD31-4B8C-83A1-F6EECF244321}">
                <p14:modId xmlns:p14="http://schemas.microsoft.com/office/powerpoint/2010/main" val="2660788694"/>
              </p:ext>
            </p:extLst>
          </p:nvPr>
        </p:nvGraphicFramePr>
        <p:xfrm>
          <a:off x="816425" y="1576050"/>
          <a:ext cx="10528525" cy="3009750"/>
        </p:xfrm>
        <a:graphic>
          <a:graphicData uri="http://schemas.openxmlformats.org/drawingml/2006/table">
            <a:tbl>
              <a:tblPr>
                <a:noFill/>
                <a:tableStyleId>{E7B9F6B4-76A3-4B1F-95D4-C3E112A6256D}</a:tableStyleId>
              </a:tblPr>
              <a:tblGrid>
                <a:gridCol w="1018875">
                  <a:extLst>
                    <a:ext uri="{9D8B030D-6E8A-4147-A177-3AD203B41FA5}">
                      <a16:colId xmlns:a16="http://schemas.microsoft.com/office/drawing/2014/main" val="20000"/>
                    </a:ext>
                  </a:extLst>
                </a:gridCol>
                <a:gridCol w="7030350">
                  <a:extLst>
                    <a:ext uri="{9D8B030D-6E8A-4147-A177-3AD203B41FA5}">
                      <a16:colId xmlns:a16="http://schemas.microsoft.com/office/drawing/2014/main" val="20001"/>
                    </a:ext>
                  </a:extLst>
                </a:gridCol>
                <a:gridCol w="2479300">
                  <a:extLst>
                    <a:ext uri="{9D8B030D-6E8A-4147-A177-3AD203B41FA5}">
                      <a16:colId xmlns:a16="http://schemas.microsoft.com/office/drawing/2014/main" val="20002"/>
                    </a:ext>
                  </a:extLst>
                </a:gridCol>
              </a:tblGrid>
              <a:tr h="601950">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ПІБ</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кількість балів</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01950">
                <a:tc>
                  <a:txBody>
                    <a:bodyPr/>
                    <a:lstStyle/>
                    <a:p>
                      <a:pPr marL="0" lvl="0" indent="0" algn="ctr" rtl="0">
                        <a:lnSpc>
                          <a:spcPct val="115000"/>
                        </a:lnSpc>
                        <a:spcBef>
                          <a:spcPts val="0"/>
                        </a:spcBef>
                        <a:spcAft>
                          <a:spcPts val="0"/>
                        </a:spcAft>
                        <a:buNone/>
                      </a:pPr>
                      <a:r>
                        <a:rPr lang="uk-UA" sz="1700" dirty="0">
                          <a:latin typeface="Times New Roman"/>
                          <a:ea typeface="Times New Roman"/>
                          <a:cs typeface="Times New Roman"/>
                          <a:sym typeface="Times New Roman"/>
                        </a:rPr>
                        <a:t>1</a:t>
                      </a:r>
                      <a:endParaRPr sz="17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tc>
                  <a:txBody>
                    <a:bodyPr/>
                    <a:lstStyle/>
                    <a:p>
                      <a:pPr marL="0" lvl="0" indent="0" algn="l" rtl="0">
                        <a:lnSpc>
                          <a:spcPct val="115000"/>
                        </a:lnSpc>
                        <a:spcBef>
                          <a:spcPts val="0"/>
                        </a:spcBef>
                        <a:spcAft>
                          <a:spcPts val="0"/>
                        </a:spcAft>
                        <a:buNone/>
                      </a:pPr>
                      <a:r>
                        <a:rPr lang="uk-UA" sz="1700" dirty="0" err="1">
                          <a:latin typeface="Times New Roman"/>
                          <a:ea typeface="Times New Roman"/>
                          <a:cs typeface="Times New Roman"/>
                          <a:sym typeface="Times New Roman"/>
                        </a:rPr>
                        <a:t>Деміденко</a:t>
                      </a:r>
                      <a:r>
                        <a:rPr lang="uk-UA" sz="1700" dirty="0">
                          <a:latin typeface="Times New Roman"/>
                          <a:ea typeface="Times New Roman"/>
                          <a:cs typeface="Times New Roman"/>
                          <a:sym typeface="Times New Roman"/>
                        </a:rPr>
                        <a:t> Людмила Степанівна</a:t>
                      </a:r>
                      <a:endParaRPr sz="1700" dirty="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tc>
                  <a:txBody>
                    <a:bodyPr/>
                    <a:lstStyle/>
                    <a:p>
                      <a:pPr marL="0" lvl="0" indent="0" algn="l" rtl="0">
                        <a:lnSpc>
                          <a:spcPct val="115000"/>
                        </a:lnSpc>
                        <a:spcBef>
                          <a:spcPts val="0"/>
                        </a:spcBef>
                        <a:spcAft>
                          <a:spcPts val="0"/>
                        </a:spcAft>
                        <a:buNone/>
                      </a:pPr>
                      <a:r>
                        <a:rPr lang="uk-UA" sz="1700">
                          <a:latin typeface="Times New Roman"/>
                          <a:ea typeface="Times New Roman"/>
                          <a:cs typeface="Times New Roman"/>
                          <a:sym typeface="Times New Roman"/>
                        </a:rPr>
                        <a:t>6872</a:t>
                      </a:r>
                      <a:endParaRPr sz="17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extLst>
                  <a:ext uri="{0D108BD9-81ED-4DB2-BD59-A6C34878D82A}">
                    <a16:rowId xmlns:a16="http://schemas.microsoft.com/office/drawing/2014/main" val="10001"/>
                  </a:ext>
                </a:extLst>
              </a:tr>
              <a:tr h="601950">
                <a:tc>
                  <a:txBody>
                    <a:bodyPr/>
                    <a:lstStyle/>
                    <a:p>
                      <a:pPr marL="0" lvl="0" indent="0" algn="ctr" rtl="0">
                        <a:lnSpc>
                          <a:spcPct val="115000"/>
                        </a:lnSpc>
                        <a:spcBef>
                          <a:spcPts val="0"/>
                        </a:spcBef>
                        <a:spcAft>
                          <a:spcPts val="0"/>
                        </a:spcAft>
                        <a:buNone/>
                      </a:pPr>
                      <a:r>
                        <a:rPr lang="uk-UA" sz="1700" dirty="0">
                          <a:latin typeface="Times New Roman"/>
                          <a:ea typeface="Times New Roman"/>
                          <a:cs typeface="Times New Roman"/>
                          <a:sym typeface="Times New Roman"/>
                        </a:rPr>
                        <a:t>2</a:t>
                      </a:r>
                      <a:endParaRPr sz="17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tc>
                  <a:txBody>
                    <a:bodyPr/>
                    <a:lstStyle/>
                    <a:p>
                      <a:pPr marL="0" lvl="0" indent="0" algn="l" rtl="0">
                        <a:lnSpc>
                          <a:spcPct val="115000"/>
                        </a:lnSpc>
                        <a:spcBef>
                          <a:spcPts val="0"/>
                        </a:spcBef>
                        <a:spcAft>
                          <a:spcPts val="0"/>
                        </a:spcAft>
                        <a:buNone/>
                      </a:pPr>
                      <a:r>
                        <a:rPr lang="uk-UA" sz="1700" dirty="0">
                          <a:latin typeface="Times New Roman"/>
                          <a:ea typeface="Times New Roman"/>
                          <a:cs typeface="Times New Roman"/>
                          <a:sym typeface="Times New Roman"/>
                        </a:rPr>
                        <a:t>Довбуш Ніна Євгеніївна</a:t>
                      </a:r>
                      <a:endParaRPr sz="1700" dirty="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tc>
                  <a:txBody>
                    <a:bodyPr/>
                    <a:lstStyle/>
                    <a:p>
                      <a:pPr marL="0" lvl="0" indent="0" algn="l" rtl="0">
                        <a:lnSpc>
                          <a:spcPct val="115000"/>
                        </a:lnSpc>
                        <a:spcBef>
                          <a:spcPts val="0"/>
                        </a:spcBef>
                        <a:spcAft>
                          <a:spcPts val="0"/>
                        </a:spcAft>
                        <a:buNone/>
                      </a:pPr>
                      <a:r>
                        <a:rPr lang="uk-UA" sz="1700">
                          <a:latin typeface="Times New Roman"/>
                          <a:ea typeface="Times New Roman"/>
                          <a:cs typeface="Times New Roman"/>
                          <a:sym typeface="Times New Roman"/>
                        </a:rPr>
                        <a:t>1998</a:t>
                      </a:r>
                      <a:endParaRPr sz="17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extLst>
                  <a:ext uri="{0D108BD9-81ED-4DB2-BD59-A6C34878D82A}">
                    <a16:rowId xmlns:a16="http://schemas.microsoft.com/office/drawing/2014/main" val="10002"/>
                  </a:ext>
                </a:extLst>
              </a:tr>
              <a:tr h="601950">
                <a:tc>
                  <a:txBody>
                    <a:bodyPr/>
                    <a:lstStyle/>
                    <a:p>
                      <a:pPr marL="0" lvl="0" indent="0" algn="ctr" rtl="0">
                        <a:lnSpc>
                          <a:spcPct val="115000"/>
                        </a:lnSpc>
                        <a:spcBef>
                          <a:spcPts val="0"/>
                        </a:spcBef>
                        <a:spcAft>
                          <a:spcPts val="0"/>
                        </a:spcAft>
                        <a:buNone/>
                      </a:pPr>
                      <a:r>
                        <a:rPr lang="uk-UA" sz="1700" dirty="0">
                          <a:latin typeface="Times New Roman"/>
                          <a:ea typeface="Times New Roman"/>
                          <a:cs typeface="Times New Roman"/>
                          <a:sym typeface="Times New Roman"/>
                        </a:rPr>
                        <a:t>3</a:t>
                      </a:r>
                      <a:endParaRPr sz="17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tc>
                  <a:txBody>
                    <a:bodyPr/>
                    <a:lstStyle/>
                    <a:p>
                      <a:pPr marL="0" lvl="0" indent="0" algn="l" rtl="0">
                        <a:lnSpc>
                          <a:spcPct val="115000"/>
                        </a:lnSpc>
                        <a:spcBef>
                          <a:spcPts val="0"/>
                        </a:spcBef>
                        <a:spcAft>
                          <a:spcPts val="0"/>
                        </a:spcAft>
                        <a:buNone/>
                      </a:pPr>
                      <a:r>
                        <a:rPr lang="uk-UA" sz="1700" dirty="0">
                          <a:latin typeface="Times New Roman"/>
                          <a:ea typeface="Times New Roman"/>
                          <a:cs typeface="Times New Roman"/>
                          <a:sym typeface="Times New Roman"/>
                        </a:rPr>
                        <a:t>Шара Євгенія Юріївна</a:t>
                      </a:r>
                      <a:endParaRPr sz="17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tc>
                  <a:txBody>
                    <a:bodyPr/>
                    <a:lstStyle/>
                    <a:p>
                      <a:pPr marL="0" lvl="0" indent="0" algn="l" rtl="0">
                        <a:lnSpc>
                          <a:spcPct val="115000"/>
                        </a:lnSpc>
                        <a:spcBef>
                          <a:spcPts val="0"/>
                        </a:spcBef>
                        <a:spcAft>
                          <a:spcPts val="0"/>
                        </a:spcAft>
                        <a:buNone/>
                      </a:pPr>
                      <a:r>
                        <a:rPr lang="uk-UA" sz="1700" dirty="0">
                          <a:latin typeface="Times New Roman"/>
                          <a:ea typeface="Times New Roman"/>
                          <a:cs typeface="Times New Roman"/>
                          <a:sym typeface="Times New Roman"/>
                        </a:rPr>
                        <a:t>1145</a:t>
                      </a:r>
                      <a:endParaRPr sz="17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extLst>
                  <a:ext uri="{0D108BD9-81ED-4DB2-BD59-A6C34878D82A}">
                    <a16:rowId xmlns:a16="http://schemas.microsoft.com/office/drawing/2014/main" val="10003"/>
                  </a:ext>
                </a:extLst>
              </a:tr>
              <a:tr h="601950">
                <a:tc>
                  <a:txBody>
                    <a:bodyPr/>
                    <a:lstStyle/>
                    <a:p>
                      <a:pPr marL="0" lvl="0" indent="0" algn="ctr" rtl="0">
                        <a:lnSpc>
                          <a:spcPct val="115000"/>
                        </a:lnSpc>
                        <a:spcBef>
                          <a:spcPts val="0"/>
                        </a:spcBef>
                        <a:spcAft>
                          <a:spcPts val="0"/>
                        </a:spcAft>
                        <a:buNone/>
                      </a:pPr>
                      <a:r>
                        <a:rPr lang="uk-UA" sz="1700" dirty="0">
                          <a:latin typeface="Times New Roman"/>
                          <a:ea typeface="Times New Roman"/>
                          <a:cs typeface="Times New Roman"/>
                          <a:sym typeface="Times New Roman"/>
                        </a:rPr>
                        <a:t>4</a:t>
                      </a:r>
                      <a:endParaRPr sz="17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tc>
                  <a:txBody>
                    <a:bodyPr/>
                    <a:lstStyle/>
                    <a:p>
                      <a:pPr marL="0" lvl="0" indent="0" algn="l" rtl="0">
                        <a:lnSpc>
                          <a:spcPct val="115000"/>
                        </a:lnSpc>
                        <a:spcBef>
                          <a:spcPts val="0"/>
                        </a:spcBef>
                        <a:spcAft>
                          <a:spcPts val="0"/>
                        </a:spcAft>
                        <a:buNone/>
                      </a:pPr>
                      <a:r>
                        <a:rPr lang="uk-UA" sz="1700">
                          <a:latin typeface="Times New Roman"/>
                          <a:ea typeface="Times New Roman"/>
                          <a:cs typeface="Times New Roman"/>
                          <a:sym typeface="Times New Roman"/>
                        </a:rPr>
                        <a:t>Пухальська Наталія Олександрівна</a:t>
                      </a:r>
                      <a:endParaRPr sz="17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tc>
                  <a:txBody>
                    <a:bodyPr/>
                    <a:lstStyle/>
                    <a:p>
                      <a:pPr marL="0" lvl="0" indent="0" algn="l" rtl="0">
                        <a:lnSpc>
                          <a:spcPct val="115000"/>
                        </a:lnSpc>
                        <a:spcBef>
                          <a:spcPts val="0"/>
                        </a:spcBef>
                        <a:spcAft>
                          <a:spcPts val="0"/>
                        </a:spcAft>
                        <a:buNone/>
                      </a:pPr>
                      <a:r>
                        <a:rPr lang="uk-UA" sz="1700" dirty="0">
                          <a:latin typeface="Times New Roman"/>
                          <a:ea typeface="Times New Roman"/>
                          <a:cs typeface="Times New Roman"/>
                          <a:sym typeface="Times New Roman"/>
                        </a:rPr>
                        <a:t>560</a:t>
                      </a:r>
                      <a:endParaRPr sz="17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gradFill flip="none" rotWithShape="1">
                      <a:gsLst>
                        <a:gs pos="63000">
                          <a:schemeClr val="accent1">
                            <a:lumMod val="5000"/>
                            <a:lumOff val="95000"/>
                          </a:schemeClr>
                        </a:gs>
                        <a:gs pos="2000">
                          <a:schemeClr val="accent1">
                            <a:lumMod val="20000"/>
                            <a:alpha val="90000"/>
                          </a:schemeClr>
                        </a:gs>
                        <a:gs pos="19000">
                          <a:schemeClr val="accent1">
                            <a:lumMod val="45000"/>
                            <a:lumOff val="55000"/>
                          </a:schemeClr>
                        </a:gs>
                        <a:gs pos="100000">
                          <a:schemeClr val="accent1">
                            <a:lumMod val="30000"/>
                            <a:lumOff val="70000"/>
                          </a:schemeClr>
                        </a:gs>
                      </a:gsLst>
                      <a:lin ang="8100000" scaled="1"/>
                      <a:tileRect/>
                    </a:gra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2"/>
        <p:cNvGrpSpPr/>
        <p:nvPr/>
      </p:nvGrpSpPr>
      <p:grpSpPr>
        <a:xfrm>
          <a:off x="0" y="0"/>
          <a:ext cx="0" cy="0"/>
          <a:chOff x="0" y="0"/>
          <a:chExt cx="0" cy="0"/>
        </a:xfrm>
      </p:grpSpPr>
      <p:pic>
        <p:nvPicPr>
          <p:cNvPr id="143" name="Google Shape;143;p18" title="Діаграма"/>
          <p:cNvPicPr preferRelativeResize="0"/>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sharpenSoften amount="71000"/>
                    </a14:imgEffect>
                    <a14:imgEffect>
                      <a14:colorTemperature colorTemp="3740"/>
                    </a14:imgEffect>
                    <a14:imgEffect>
                      <a14:brightnessContrast bright="-20000"/>
                    </a14:imgEffect>
                  </a14:imgLayer>
                </a14:imgProps>
              </a:ext>
            </a:extLst>
          </a:blip>
          <a:stretch>
            <a:fillRect/>
          </a:stretch>
        </p:blipFill>
        <p:spPr>
          <a:xfrm>
            <a:off x="669130" y="484632"/>
            <a:ext cx="8346177" cy="588873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90500" algn="tl" rotWithShape="0">
              <a:srgbClr val="000000">
                <a:alpha val="7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p:nvPr/>
        </p:nvSpPr>
        <p:spPr>
          <a:xfrm>
            <a:off x="1906859" y="211202"/>
            <a:ext cx="823796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uk-UA" sz="1800" b="0" i="0" u="none" strike="noStrike" cap="none">
                <a:solidFill>
                  <a:schemeClr val="dk1"/>
                </a:solidFill>
                <a:latin typeface="Times New Roman"/>
                <a:ea typeface="Times New Roman"/>
                <a:cs typeface="Times New Roman"/>
                <a:sym typeface="Times New Roman"/>
              </a:rPr>
              <a:t>Циклова комісія юридичних дисциплін</a:t>
            </a:r>
            <a:endParaRPr sz="1800" b="0" i="0" u="none" strike="noStrike" cap="none">
              <a:solidFill>
                <a:schemeClr val="dk1"/>
              </a:solidFill>
              <a:latin typeface="Calibri"/>
              <a:ea typeface="Calibri"/>
              <a:cs typeface="Calibri"/>
              <a:sym typeface="Calibri"/>
            </a:endParaRPr>
          </a:p>
        </p:txBody>
      </p:sp>
      <p:graphicFrame>
        <p:nvGraphicFramePr>
          <p:cNvPr id="149" name="Google Shape;149;p15"/>
          <p:cNvGraphicFramePr/>
          <p:nvPr>
            <p:extLst>
              <p:ext uri="{D42A27DB-BD31-4B8C-83A1-F6EECF244321}">
                <p14:modId xmlns:p14="http://schemas.microsoft.com/office/powerpoint/2010/main" val="4194550484"/>
              </p:ext>
            </p:extLst>
          </p:nvPr>
        </p:nvGraphicFramePr>
        <p:xfrm>
          <a:off x="485422" y="1286931"/>
          <a:ext cx="9290757" cy="4289778"/>
        </p:xfrm>
        <a:graphic>
          <a:graphicData uri="http://schemas.openxmlformats.org/drawingml/2006/table">
            <a:tbl>
              <a:tblPr>
                <a:noFill/>
                <a:tableStyleId>{E7B9F6B4-76A3-4B1F-95D4-C3E112A6256D}</a:tableStyleId>
              </a:tblPr>
              <a:tblGrid>
                <a:gridCol w="962207">
                  <a:extLst>
                    <a:ext uri="{9D8B030D-6E8A-4147-A177-3AD203B41FA5}">
                      <a16:colId xmlns:a16="http://schemas.microsoft.com/office/drawing/2014/main" val="20000"/>
                    </a:ext>
                  </a:extLst>
                </a:gridCol>
                <a:gridCol w="6639286">
                  <a:extLst>
                    <a:ext uri="{9D8B030D-6E8A-4147-A177-3AD203B41FA5}">
                      <a16:colId xmlns:a16="http://schemas.microsoft.com/office/drawing/2014/main" val="20001"/>
                    </a:ext>
                  </a:extLst>
                </a:gridCol>
                <a:gridCol w="1689264">
                  <a:extLst>
                    <a:ext uri="{9D8B030D-6E8A-4147-A177-3AD203B41FA5}">
                      <a16:colId xmlns:a16="http://schemas.microsoft.com/office/drawing/2014/main" val="20002"/>
                    </a:ext>
                  </a:extLst>
                </a:gridCol>
              </a:tblGrid>
              <a:tr h="714963">
                <a:tc>
                  <a:txBody>
                    <a:bodyPr/>
                    <a:lstStyle/>
                    <a:p>
                      <a:pPr marL="0" lvl="0" indent="0" algn="ctr" rtl="0">
                        <a:lnSpc>
                          <a:spcPct val="115000"/>
                        </a:lnSpc>
                        <a:spcBef>
                          <a:spcPts val="0"/>
                        </a:spcBef>
                        <a:spcAft>
                          <a:spcPts val="0"/>
                        </a:spcAft>
                        <a:buNone/>
                      </a:pPr>
                      <a:r>
                        <a:rPr lang="uk-UA"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ПІБ</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кількість балів</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0"/>
                  </a:ext>
                </a:extLst>
              </a:tr>
              <a:tr h="714963">
                <a:tc>
                  <a:txBody>
                    <a:bodyPr/>
                    <a:lstStyle/>
                    <a:p>
                      <a:pPr marL="0" lvl="0" indent="0" algn="ctr" rtl="0">
                        <a:lnSpc>
                          <a:spcPct val="115000"/>
                        </a:lnSpc>
                        <a:spcBef>
                          <a:spcPts val="0"/>
                        </a:spcBef>
                        <a:spcAft>
                          <a:spcPts val="0"/>
                        </a:spcAft>
                        <a:buNone/>
                      </a:pPr>
                      <a:r>
                        <a:rPr lang="uk-UA" dirty="0">
                          <a:latin typeface="Times New Roman"/>
                          <a:ea typeface="Times New Roman"/>
                          <a:cs typeface="Times New Roman"/>
                          <a:sym typeface="Times New Roman"/>
                        </a:rPr>
                        <a:t>1</a:t>
                      </a:r>
                      <a:endParaRPr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l" rtl="0">
                        <a:lnSpc>
                          <a:spcPct val="115000"/>
                        </a:lnSpc>
                        <a:spcBef>
                          <a:spcPts val="0"/>
                        </a:spcBef>
                        <a:spcAft>
                          <a:spcPts val="0"/>
                        </a:spcAft>
                        <a:buNone/>
                      </a:pPr>
                      <a:r>
                        <a:rPr lang="uk-UA" dirty="0">
                          <a:latin typeface="Times New Roman"/>
                          <a:ea typeface="Times New Roman"/>
                          <a:cs typeface="Times New Roman"/>
                          <a:sym typeface="Times New Roman"/>
                        </a:rPr>
                        <a:t>Колісник Ніна Іванівна</a:t>
                      </a:r>
                      <a:endParaRPr dirty="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l" rtl="0">
                        <a:lnSpc>
                          <a:spcPct val="115000"/>
                        </a:lnSpc>
                        <a:spcBef>
                          <a:spcPts val="0"/>
                        </a:spcBef>
                        <a:spcAft>
                          <a:spcPts val="0"/>
                        </a:spcAft>
                        <a:buNone/>
                      </a:pPr>
                      <a:r>
                        <a:rPr lang="uk-UA">
                          <a:latin typeface="Times New Roman"/>
                          <a:ea typeface="Times New Roman"/>
                          <a:cs typeface="Times New Roman"/>
                          <a:sym typeface="Times New Roman"/>
                        </a:rPr>
                        <a:t>1437</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1"/>
                  </a:ext>
                </a:extLst>
              </a:tr>
              <a:tr h="714963">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2</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l" rtl="0">
                        <a:lnSpc>
                          <a:spcPct val="115000"/>
                        </a:lnSpc>
                        <a:spcBef>
                          <a:spcPts val="0"/>
                        </a:spcBef>
                        <a:spcAft>
                          <a:spcPts val="0"/>
                        </a:spcAft>
                        <a:buNone/>
                      </a:pPr>
                      <a:r>
                        <a:rPr lang="uk-UA" dirty="0" err="1">
                          <a:latin typeface="Times New Roman"/>
                          <a:ea typeface="Times New Roman"/>
                          <a:cs typeface="Times New Roman"/>
                          <a:sym typeface="Times New Roman"/>
                        </a:rPr>
                        <a:t>Мариношенко</a:t>
                      </a:r>
                      <a:r>
                        <a:rPr lang="uk-UA" dirty="0">
                          <a:latin typeface="Times New Roman"/>
                          <a:ea typeface="Times New Roman"/>
                          <a:cs typeface="Times New Roman"/>
                          <a:sym typeface="Times New Roman"/>
                        </a:rPr>
                        <a:t> Вікторія Павлівна</a:t>
                      </a:r>
                      <a:endParaRPr dirty="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l" rtl="0">
                        <a:lnSpc>
                          <a:spcPct val="115000"/>
                        </a:lnSpc>
                        <a:spcBef>
                          <a:spcPts val="0"/>
                        </a:spcBef>
                        <a:spcAft>
                          <a:spcPts val="0"/>
                        </a:spcAft>
                        <a:buNone/>
                      </a:pPr>
                      <a:r>
                        <a:rPr lang="uk-UA">
                          <a:latin typeface="Times New Roman"/>
                          <a:ea typeface="Times New Roman"/>
                          <a:cs typeface="Times New Roman"/>
                          <a:sym typeface="Times New Roman"/>
                        </a:rPr>
                        <a:t>812</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2"/>
                  </a:ext>
                </a:extLst>
              </a:tr>
              <a:tr h="714963">
                <a:tc>
                  <a:txBody>
                    <a:bodyPr/>
                    <a:lstStyle/>
                    <a:p>
                      <a:pPr marL="0" lvl="0" indent="0" algn="ctr" rtl="0">
                        <a:lnSpc>
                          <a:spcPct val="115000"/>
                        </a:lnSpc>
                        <a:spcBef>
                          <a:spcPts val="0"/>
                        </a:spcBef>
                        <a:spcAft>
                          <a:spcPts val="0"/>
                        </a:spcAft>
                        <a:buNone/>
                      </a:pPr>
                      <a:r>
                        <a:rPr lang="uk-UA" dirty="0">
                          <a:latin typeface="Times New Roman"/>
                          <a:ea typeface="Times New Roman"/>
                          <a:cs typeface="Times New Roman"/>
                          <a:sym typeface="Times New Roman"/>
                        </a:rPr>
                        <a:t>3</a:t>
                      </a:r>
                      <a:endParaRPr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l" rtl="0">
                        <a:lnSpc>
                          <a:spcPct val="115000"/>
                        </a:lnSpc>
                        <a:spcBef>
                          <a:spcPts val="0"/>
                        </a:spcBef>
                        <a:spcAft>
                          <a:spcPts val="0"/>
                        </a:spcAft>
                        <a:buNone/>
                      </a:pPr>
                      <a:r>
                        <a:rPr lang="uk-UA" dirty="0" err="1">
                          <a:latin typeface="Times New Roman"/>
                          <a:ea typeface="Times New Roman"/>
                          <a:cs typeface="Times New Roman"/>
                          <a:sym typeface="Times New Roman"/>
                        </a:rPr>
                        <a:t>Лихошерст</a:t>
                      </a:r>
                      <a:r>
                        <a:rPr lang="uk-UA" dirty="0">
                          <a:latin typeface="Times New Roman"/>
                          <a:ea typeface="Times New Roman"/>
                          <a:cs typeface="Times New Roman"/>
                          <a:sym typeface="Times New Roman"/>
                        </a:rPr>
                        <a:t> Людмила Мар’янівна</a:t>
                      </a:r>
                      <a:endParaRPr dirty="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l" rtl="0">
                        <a:lnSpc>
                          <a:spcPct val="115000"/>
                        </a:lnSpc>
                        <a:spcBef>
                          <a:spcPts val="0"/>
                        </a:spcBef>
                        <a:spcAft>
                          <a:spcPts val="0"/>
                        </a:spcAft>
                        <a:buNone/>
                      </a:pPr>
                      <a:r>
                        <a:rPr lang="uk-UA" dirty="0">
                          <a:latin typeface="Times New Roman"/>
                          <a:ea typeface="Times New Roman"/>
                          <a:cs typeface="Times New Roman"/>
                          <a:sym typeface="Times New Roman"/>
                        </a:rPr>
                        <a:t>773</a:t>
                      </a:r>
                      <a:endParaRPr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3"/>
                  </a:ext>
                </a:extLst>
              </a:tr>
              <a:tr h="714963">
                <a:tc>
                  <a:txBody>
                    <a:bodyPr/>
                    <a:lstStyle/>
                    <a:p>
                      <a:pPr marL="0" lvl="0" indent="0" algn="ctr" rtl="0">
                        <a:lnSpc>
                          <a:spcPct val="115000"/>
                        </a:lnSpc>
                        <a:spcBef>
                          <a:spcPts val="0"/>
                        </a:spcBef>
                        <a:spcAft>
                          <a:spcPts val="0"/>
                        </a:spcAft>
                        <a:buNone/>
                      </a:pPr>
                      <a:r>
                        <a:rPr lang="uk-UA" dirty="0">
                          <a:latin typeface="Times New Roman"/>
                          <a:ea typeface="Times New Roman"/>
                          <a:cs typeface="Times New Roman"/>
                          <a:sym typeface="Times New Roman"/>
                        </a:rPr>
                        <a:t>4</a:t>
                      </a:r>
                      <a:endParaRPr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l" rtl="0">
                        <a:lnSpc>
                          <a:spcPct val="115000"/>
                        </a:lnSpc>
                        <a:spcBef>
                          <a:spcPts val="0"/>
                        </a:spcBef>
                        <a:spcAft>
                          <a:spcPts val="0"/>
                        </a:spcAft>
                        <a:buNone/>
                      </a:pPr>
                      <a:r>
                        <a:rPr lang="uk-UA" dirty="0">
                          <a:latin typeface="Times New Roman"/>
                          <a:ea typeface="Times New Roman"/>
                          <a:cs typeface="Times New Roman"/>
                          <a:sym typeface="Times New Roman"/>
                        </a:rPr>
                        <a:t>Тарасенко Оксана Вікторівна</a:t>
                      </a:r>
                      <a:endParaRPr dirty="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l" rtl="0">
                        <a:lnSpc>
                          <a:spcPct val="115000"/>
                        </a:lnSpc>
                        <a:spcBef>
                          <a:spcPts val="0"/>
                        </a:spcBef>
                        <a:spcAft>
                          <a:spcPts val="0"/>
                        </a:spcAft>
                        <a:buNone/>
                      </a:pPr>
                      <a:r>
                        <a:rPr lang="uk-UA" dirty="0">
                          <a:latin typeface="Times New Roman"/>
                          <a:ea typeface="Times New Roman"/>
                          <a:cs typeface="Times New Roman"/>
                          <a:sym typeface="Times New Roman"/>
                        </a:rPr>
                        <a:t>661</a:t>
                      </a:r>
                      <a:endParaRPr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4"/>
                  </a:ext>
                </a:extLst>
              </a:tr>
              <a:tr h="714963">
                <a:tc>
                  <a:txBody>
                    <a:bodyPr/>
                    <a:lstStyle/>
                    <a:p>
                      <a:pPr marL="0" lvl="0" indent="0" algn="ctr" rtl="0">
                        <a:lnSpc>
                          <a:spcPct val="115000"/>
                        </a:lnSpc>
                        <a:spcBef>
                          <a:spcPts val="0"/>
                        </a:spcBef>
                        <a:spcAft>
                          <a:spcPts val="0"/>
                        </a:spcAft>
                        <a:buNone/>
                      </a:pPr>
                      <a:r>
                        <a:rPr lang="uk-UA" dirty="0">
                          <a:latin typeface="Times New Roman"/>
                          <a:ea typeface="Times New Roman"/>
                          <a:cs typeface="Times New Roman"/>
                          <a:sym typeface="Times New Roman"/>
                        </a:rPr>
                        <a:t>5</a:t>
                      </a:r>
                      <a:endParaRPr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l" rtl="0">
                        <a:lnSpc>
                          <a:spcPct val="115000"/>
                        </a:lnSpc>
                        <a:spcBef>
                          <a:spcPts val="0"/>
                        </a:spcBef>
                        <a:spcAft>
                          <a:spcPts val="0"/>
                        </a:spcAft>
                        <a:buNone/>
                      </a:pPr>
                      <a:r>
                        <a:rPr lang="uk-UA">
                          <a:latin typeface="Times New Roman"/>
                          <a:ea typeface="Times New Roman"/>
                          <a:cs typeface="Times New Roman"/>
                          <a:sym typeface="Times New Roman"/>
                        </a:rPr>
                        <a:t>Мельнічук Неля Володимирівна</a:t>
                      </a:r>
                      <a:endParaRPr>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tc>
                  <a:txBody>
                    <a:bodyPr/>
                    <a:lstStyle/>
                    <a:p>
                      <a:pPr marL="0" lvl="0" indent="0" algn="l" rtl="0">
                        <a:lnSpc>
                          <a:spcPct val="115000"/>
                        </a:lnSpc>
                        <a:spcBef>
                          <a:spcPts val="0"/>
                        </a:spcBef>
                        <a:spcAft>
                          <a:spcPts val="0"/>
                        </a:spcAft>
                        <a:buNone/>
                      </a:pPr>
                      <a:r>
                        <a:rPr lang="uk-UA" dirty="0">
                          <a:latin typeface="Times New Roman"/>
                          <a:ea typeface="Times New Roman"/>
                          <a:cs typeface="Times New Roman"/>
                          <a:sym typeface="Times New Roman"/>
                        </a:rPr>
                        <a:t>631</a:t>
                      </a:r>
                      <a:endParaRPr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0" title="Діаграма"/>
          <p:cNvPicPr preferRelativeResize="0"/>
          <p:nvPr/>
        </p:nvPicPr>
        <p:blipFill>
          <a:blip r:embed="rId3">
            <a:alphaModFix/>
            <a:duotone>
              <a:prstClr val="black"/>
              <a:schemeClr val="accent2">
                <a:lumMod val="40000"/>
                <a:lumOff val="60000"/>
                <a:tint val="45000"/>
                <a:satMod val="400000"/>
              </a:schemeClr>
            </a:duotone>
          </a:blip>
          <a:stretch>
            <a:fillRect/>
          </a:stretch>
        </p:blipFill>
        <p:spPr>
          <a:xfrm>
            <a:off x="1805675" y="642938"/>
            <a:ext cx="9072563" cy="557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2e693da0039_0_21"/>
          <p:cNvPicPr preferRelativeResize="0"/>
          <p:nvPr/>
        </p:nvPicPr>
        <p:blipFill>
          <a:blip r:embed="rId3">
            <a:alphaModFix/>
          </a:blip>
          <a:stretch>
            <a:fillRect/>
          </a:stretch>
        </p:blipFill>
        <p:spPr>
          <a:xfrm>
            <a:off x="1775075" y="213625"/>
            <a:ext cx="9370676" cy="2192900"/>
          </a:xfrm>
          <a:prstGeom prst="rect">
            <a:avLst/>
          </a:prstGeom>
          <a:noFill/>
          <a:ln>
            <a:noFill/>
          </a:ln>
        </p:spPr>
      </p:pic>
      <p:sp>
        <p:nvSpPr>
          <p:cNvPr id="160" name="Google Shape;160;g2e693da0039_0_21"/>
          <p:cNvSpPr txBox="1"/>
          <p:nvPr/>
        </p:nvSpPr>
        <p:spPr>
          <a:xfrm>
            <a:off x="0" y="2467775"/>
            <a:ext cx="11941800" cy="1132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uk-UA" sz="2400" b="1">
                <a:solidFill>
                  <a:srgbClr val="005E00"/>
                </a:solidFill>
                <a:latin typeface="Times New Roman"/>
                <a:ea typeface="Times New Roman"/>
                <a:cs typeface="Times New Roman"/>
                <a:sym typeface="Times New Roman"/>
              </a:rPr>
              <a:t>Рейтингова оцінка діяльності викладачів</a:t>
            </a:r>
            <a:endParaRPr sz="2400" b="1">
              <a:solidFill>
                <a:srgbClr val="005E00"/>
              </a:solidFill>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UA" sz="2400" b="1">
                <a:solidFill>
                  <a:srgbClr val="005E00"/>
                </a:solidFill>
                <a:latin typeface="Times New Roman"/>
                <a:ea typeface="Times New Roman"/>
                <a:cs typeface="Times New Roman"/>
                <a:sym typeface="Times New Roman"/>
              </a:rPr>
              <a:t>Ірпінського фахового коледжу економіки та права за 2023-2024 н.р.</a:t>
            </a:r>
            <a:endParaRPr sz="2400" b="1">
              <a:solidFill>
                <a:srgbClr val="005E00"/>
              </a:solidFill>
              <a:latin typeface="Times New Roman"/>
              <a:ea typeface="Times New Roman"/>
              <a:cs typeface="Times New Roman"/>
              <a:sym typeface="Times New Roman"/>
            </a:endParaRPr>
          </a:p>
        </p:txBody>
      </p:sp>
      <p:graphicFrame>
        <p:nvGraphicFramePr>
          <p:cNvPr id="3" name="Таблиця 2">
            <a:extLst>
              <a:ext uri="{FF2B5EF4-FFF2-40B4-BE49-F238E27FC236}">
                <a16:creationId xmlns:a16="http://schemas.microsoft.com/office/drawing/2014/main" id="{FC78C9DA-E5CC-36AA-C29F-1A21AB8D6B21}"/>
              </a:ext>
            </a:extLst>
          </p:cNvPr>
          <p:cNvGraphicFramePr>
            <a:graphicFrameLocks noGrp="1"/>
          </p:cNvGraphicFramePr>
          <p:nvPr>
            <p:extLst>
              <p:ext uri="{D42A27DB-BD31-4B8C-83A1-F6EECF244321}">
                <p14:modId xmlns:p14="http://schemas.microsoft.com/office/powerpoint/2010/main" val="3264540784"/>
              </p:ext>
            </p:extLst>
          </p:nvPr>
        </p:nvGraphicFramePr>
        <p:xfrm>
          <a:off x="1419224" y="3936893"/>
          <a:ext cx="9353551" cy="1934718"/>
        </p:xfrm>
        <a:graphic>
          <a:graphicData uri="http://schemas.openxmlformats.org/drawingml/2006/table">
            <a:tbl>
              <a:tblPr bandRow="1">
                <a:tableStyleId>{E7B9F6B4-76A3-4B1F-95D4-C3E112A6256D}</a:tableStyleId>
              </a:tblPr>
              <a:tblGrid>
                <a:gridCol w="536955">
                  <a:extLst>
                    <a:ext uri="{9D8B030D-6E8A-4147-A177-3AD203B41FA5}">
                      <a16:colId xmlns:a16="http://schemas.microsoft.com/office/drawing/2014/main" val="1458023093"/>
                    </a:ext>
                  </a:extLst>
                </a:gridCol>
                <a:gridCol w="4588235">
                  <a:extLst>
                    <a:ext uri="{9D8B030D-6E8A-4147-A177-3AD203B41FA5}">
                      <a16:colId xmlns:a16="http://schemas.microsoft.com/office/drawing/2014/main" val="2025237959"/>
                    </a:ext>
                  </a:extLst>
                </a:gridCol>
                <a:gridCol w="4228361">
                  <a:extLst>
                    <a:ext uri="{9D8B030D-6E8A-4147-A177-3AD203B41FA5}">
                      <a16:colId xmlns:a16="http://schemas.microsoft.com/office/drawing/2014/main" val="2995298791"/>
                    </a:ext>
                  </a:extLst>
                </a:gridCol>
              </a:tblGrid>
              <a:tr h="0">
                <a:tc>
                  <a:txBody>
                    <a:bodyPr/>
                    <a:lstStyle/>
                    <a:p>
                      <a:pPr algn="ctr">
                        <a:lnSpc>
                          <a:spcPct val="107000"/>
                        </a:lnSpc>
                        <a:spcAft>
                          <a:spcPts val="800"/>
                        </a:spcAft>
                      </a:pPr>
                      <a:r>
                        <a:rPr lang="uk-UA" sz="2000" dirty="0">
                          <a:effectLst/>
                          <a:latin typeface="Bookman Old Style" panose="02050604050505020204" pitchFamily="18" charset="0"/>
                        </a:rPr>
                        <a:t>№</a:t>
                      </a:r>
                      <a:endParaRPr lang="uk-UA" sz="2000" dirty="0">
                        <a:effectLst/>
                        <a:latin typeface="Bookman Old Style" panose="02050604050505020204" pitchFamily="18" charset="0"/>
                        <a:ea typeface="Calibri" panose="020F0502020204030204" pitchFamily="34" charset="0"/>
                      </a:endParaRPr>
                    </a:p>
                  </a:txBody>
                  <a:tcPr marL="28575" marR="28575" marT="0" marB="0" anchor="b"/>
                </a:tc>
                <a:tc>
                  <a:txBody>
                    <a:bodyPr/>
                    <a:lstStyle/>
                    <a:p>
                      <a:pPr algn="ctr">
                        <a:lnSpc>
                          <a:spcPct val="107000"/>
                        </a:lnSpc>
                        <a:spcAft>
                          <a:spcPts val="800"/>
                        </a:spcAft>
                      </a:pPr>
                      <a:r>
                        <a:rPr lang="uk-UA" sz="2000">
                          <a:effectLst/>
                          <a:latin typeface="Bookman Old Style" panose="02050604050505020204" pitchFamily="18" charset="0"/>
                        </a:rPr>
                        <a:t>ПІБ</a:t>
                      </a:r>
                      <a:endParaRPr lang="uk-UA" sz="2000">
                        <a:effectLst/>
                        <a:latin typeface="Bookman Old Style" panose="02050604050505020204" pitchFamily="18" charset="0"/>
                        <a:ea typeface="Calibri" panose="020F0502020204030204" pitchFamily="34" charset="0"/>
                      </a:endParaRPr>
                    </a:p>
                  </a:txBody>
                  <a:tcPr marL="28575" marR="28575" marT="0" marB="0" anchor="b"/>
                </a:tc>
                <a:tc>
                  <a:txBody>
                    <a:bodyPr/>
                    <a:lstStyle/>
                    <a:p>
                      <a:pPr algn="ctr">
                        <a:lnSpc>
                          <a:spcPct val="107000"/>
                        </a:lnSpc>
                        <a:spcAft>
                          <a:spcPts val="800"/>
                        </a:spcAft>
                      </a:pPr>
                      <a:r>
                        <a:rPr lang="uk-UA" sz="2000">
                          <a:effectLst/>
                          <a:latin typeface="Bookman Old Style" panose="02050604050505020204" pitchFamily="18" charset="0"/>
                        </a:rPr>
                        <a:t>кількість балів</a:t>
                      </a:r>
                      <a:endParaRPr lang="uk-UA" sz="2000">
                        <a:effectLst/>
                        <a:latin typeface="Bookman Old Style" panose="02050604050505020204" pitchFamily="18" charset="0"/>
                        <a:ea typeface="Calibri" panose="020F0502020204030204" pitchFamily="34" charset="0"/>
                      </a:endParaRPr>
                    </a:p>
                  </a:txBody>
                  <a:tcPr marL="28575" marR="28575" marT="0" marB="0" anchor="b"/>
                </a:tc>
                <a:extLst>
                  <a:ext uri="{0D108BD9-81ED-4DB2-BD59-A6C34878D82A}">
                    <a16:rowId xmlns:a16="http://schemas.microsoft.com/office/drawing/2014/main" val="1325943889"/>
                  </a:ext>
                </a:extLst>
              </a:tr>
              <a:tr h="190500">
                <a:tc>
                  <a:txBody>
                    <a:bodyPr/>
                    <a:lstStyle/>
                    <a:p>
                      <a:pPr marL="0" lvl="0" indent="0">
                        <a:lnSpc>
                          <a:spcPct val="107000"/>
                        </a:lnSpc>
                        <a:spcAft>
                          <a:spcPts val="800"/>
                        </a:spcAft>
                        <a:buFont typeface="+mj-lt"/>
                        <a:buNone/>
                      </a:pPr>
                      <a:r>
                        <a:rPr lang="uk-UA" sz="2000" dirty="0">
                          <a:effectLst/>
                          <a:latin typeface="Bookman Old Style" panose="02050604050505020204" pitchFamily="18" charset="0"/>
                        </a:rPr>
                        <a:t> 1</a:t>
                      </a:r>
                      <a:endParaRPr lang="uk-UA" sz="2000" dirty="0">
                        <a:effectLst/>
                        <a:latin typeface="Bookman Old Style" panose="02050604050505020204" pitchFamily="18" charset="0"/>
                        <a:ea typeface="Calibri" panose="020F0502020204030204" pitchFamily="34" charset="0"/>
                      </a:endParaRPr>
                    </a:p>
                  </a:txBody>
                  <a:tcPr marL="28575" marR="28575" marT="0" marB="0" anchor="b"/>
                </a:tc>
                <a:tc>
                  <a:txBody>
                    <a:bodyPr/>
                    <a:lstStyle/>
                    <a:p>
                      <a:pPr>
                        <a:lnSpc>
                          <a:spcPct val="115000"/>
                        </a:lnSpc>
                        <a:spcAft>
                          <a:spcPts val="800"/>
                        </a:spcAft>
                      </a:pPr>
                      <a:r>
                        <a:rPr lang="uk-UA" sz="2000" dirty="0" err="1">
                          <a:effectLst/>
                          <a:latin typeface="Bookman Old Style" panose="02050604050505020204" pitchFamily="18" charset="0"/>
                        </a:rPr>
                        <a:t>Деміденко</a:t>
                      </a:r>
                      <a:r>
                        <a:rPr lang="uk-UA" sz="2000" dirty="0">
                          <a:effectLst/>
                          <a:latin typeface="Bookman Old Style" panose="02050604050505020204" pitchFamily="18" charset="0"/>
                        </a:rPr>
                        <a:t> Людмила Степанівна</a:t>
                      </a:r>
                      <a:endParaRPr lang="uk-UA" sz="2000" dirty="0">
                        <a:effectLst/>
                        <a:latin typeface="Bookman Old Style" panose="02050604050505020204" pitchFamily="18" charset="0"/>
                        <a:ea typeface="Calibri" panose="020F0502020204030204" pitchFamily="34" charset="0"/>
                      </a:endParaRPr>
                    </a:p>
                  </a:txBody>
                  <a:tcPr marL="25400" marR="25400" marT="0" marB="0" anchor="ctr"/>
                </a:tc>
                <a:tc>
                  <a:txBody>
                    <a:bodyPr/>
                    <a:lstStyle/>
                    <a:p>
                      <a:pPr algn="ctr">
                        <a:lnSpc>
                          <a:spcPct val="115000"/>
                        </a:lnSpc>
                        <a:spcAft>
                          <a:spcPts val="800"/>
                        </a:spcAft>
                      </a:pPr>
                      <a:r>
                        <a:rPr lang="uk-UA" sz="2000">
                          <a:effectLst/>
                          <a:latin typeface="Bookman Old Style" panose="02050604050505020204" pitchFamily="18" charset="0"/>
                        </a:rPr>
                        <a:t>6872</a:t>
                      </a:r>
                      <a:endParaRPr lang="uk-UA" sz="2000">
                        <a:effectLst/>
                        <a:latin typeface="Bookman Old Style" panose="02050604050505020204" pitchFamily="18" charset="0"/>
                        <a:ea typeface="Calibri" panose="020F0502020204030204" pitchFamily="34" charset="0"/>
                      </a:endParaRPr>
                    </a:p>
                  </a:txBody>
                  <a:tcPr marL="25400" marR="25400" marT="0" marB="0" anchor="b"/>
                </a:tc>
                <a:extLst>
                  <a:ext uri="{0D108BD9-81ED-4DB2-BD59-A6C34878D82A}">
                    <a16:rowId xmlns:a16="http://schemas.microsoft.com/office/drawing/2014/main" val="1116047914"/>
                  </a:ext>
                </a:extLst>
              </a:tr>
              <a:tr h="190500">
                <a:tc>
                  <a:txBody>
                    <a:bodyPr/>
                    <a:lstStyle/>
                    <a:p>
                      <a:pPr marL="0" lvl="0" indent="0">
                        <a:lnSpc>
                          <a:spcPct val="107000"/>
                        </a:lnSpc>
                        <a:spcAft>
                          <a:spcPts val="800"/>
                        </a:spcAft>
                        <a:buFont typeface="+mj-lt"/>
                        <a:buNone/>
                      </a:pPr>
                      <a:r>
                        <a:rPr lang="uk-UA" sz="2000" dirty="0">
                          <a:effectLst/>
                          <a:latin typeface="Bookman Old Style" panose="02050604050505020204" pitchFamily="18" charset="0"/>
                        </a:rPr>
                        <a:t> 2</a:t>
                      </a:r>
                      <a:endParaRPr lang="uk-UA" sz="2000" dirty="0">
                        <a:effectLst/>
                        <a:latin typeface="Bookman Old Style" panose="02050604050505020204" pitchFamily="18" charset="0"/>
                        <a:ea typeface="Calibri" panose="020F0502020204030204" pitchFamily="34" charset="0"/>
                      </a:endParaRPr>
                    </a:p>
                  </a:txBody>
                  <a:tcPr marL="28575" marR="28575" marT="0" marB="0" anchor="b"/>
                </a:tc>
                <a:tc>
                  <a:txBody>
                    <a:bodyPr/>
                    <a:lstStyle/>
                    <a:p>
                      <a:pPr>
                        <a:lnSpc>
                          <a:spcPct val="115000"/>
                        </a:lnSpc>
                        <a:spcAft>
                          <a:spcPts val="800"/>
                        </a:spcAft>
                      </a:pPr>
                      <a:r>
                        <a:rPr lang="uk-UA" sz="2000" dirty="0">
                          <a:effectLst/>
                          <a:latin typeface="Bookman Old Style" panose="02050604050505020204" pitchFamily="18" charset="0"/>
                        </a:rPr>
                        <a:t>Стоцька Олена Василівна</a:t>
                      </a:r>
                      <a:endParaRPr lang="uk-UA" sz="2000" dirty="0">
                        <a:effectLst/>
                        <a:latin typeface="Bookman Old Style" panose="02050604050505020204" pitchFamily="18" charset="0"/>
                        <a:ea typeface="Calibri" panose="020F0502020204030204" pitchFamily="34" charset="0"/>
                      </a:endParaRPr>
                    </a:p>
                  </a:txBody>
                  <a:tcPr marL="25400" marR="25400" marT="0" marB="0" anchor="ctr"/>
                </a:tc>
                <a:tc>
                  <a:txBody>
                    <a:bodyPr/>
                    <a:lstStyle/>
                    <a:p>
                      <a:pPr algn="ctr">
                        <a:lnSpc>
                          <a:spcPct val="115000"/>
                        </a:lnSpc>
                        <a:spcAft>
                          <a:spcPts val="800"/>
                        </a:spcAft>
                      </a:pPr>
                      <a:r>
                        <a:rPr lang="uk-UA" sz="2000" dirty="0">
                          <a:effectLst/>
                          <a:latin typeface="Bookman Old Style" panose="02050604050505020204" pitchFamily="18" charset="0"/>
                        </a:rPr>
                        <a:t>2012</a:t>
                      </a:r>
                      <a:endParaRPr lang="uk-UA" sz="2000" dirty="0">
                        <a:effectLst/>
                        <a:latin typeface="Bookman Old Style" panose="02050604050505020204" pitchFamily="18" charset="0"/>
                        <a:ea typeface="Calibri" panose="020F0502020204030204" pitchFamily="34" charset="0"/>
                      </a:endParaRPr>
                    </a:p>
                  </a:txBody>
                  <a:tcPr marL="25400" marR="25400" marT="0" marB="0"/>
                </a:tc>
                <a:extLst>
                  <a:ext uri="{0D108BD9-81ED-4DB2-BD59-A6C34878D82A}">
                    <a16:rowId xmlns:a16="http://schemas.microsoft.com/office/drawing/2014/main" val="4126529165"/>
                  </a:ext>
                </a:extLst>
              </a:tr>
              <a:tr h="190500">
                <a:tc>
                  <a:txBody>
                    <a:bodyPr/>
                    <a:lstStyle/>
                    <a:p>
                      <a:pPr marL="0" lvl="0" indent="0">
                        <a:lnSpc>
                          <a:spcPct val="107000"/>
                        </a:lnSpc>
                        <a:spcAft>
                          <a:spcPts val="800"/>
                        </a:spcAft>
                        <a:buFont typeface="+mj-lt"/>
                        <a:buNone/>
                      </a:pPr>
                      <a:r>
                        <a:rPr lang="uk-UA" sz="2000" dirty="0">
                          <a:effectLst/>
                          <a:latin typeface="Bookman Old Style" panose="02050604050505020204" pitchFamily="18" charset="0"/>
                        </a:rPr>
                        <a:t> 3</a:t>
                      </a:r>
                      <a:endParaRPr lang="uk-UA" sz="2000" dirty="0">
                        <a:effectLst/>
                        <a:latin typeface="Bookman Old Style" panose="02050604050505020204" pitchFamily="18" charset="0"/>
                        <a:ea typeface="Calibri" panose="020F0502020204030204" pitchFamily="34" charset="0"/>
                      </a:endParaRPr>
                    </a:p>
                  </a:txBody>
                  <a:tcPr marL="28575" marR="28575" marT="0" marB="0" anchor="b"/>
                </a:tc>
                <a:tc>
                  <a:txBody>
                    <a:bodyPr/>
                    <a:lstStyle/>
                    <a:p>
                      <a:pPr>
                        <a:lnSpc>
                          <a:spcPct val="115000"/>
                        </a:lnSpc>
                        <a:spcAft>
                          <a:spcPts val="800"/>
                        </a:spcAft>
                      </a:pPr>
                      <a:r>
                        <a:rPr lang="uk-UA" sz="2000">
                          <a:effectLst/>
                          <a:latin typeface="Bookman Old Style" panose="02050604050505020204" pitchFamily="18" charset="0"/>
                        </a:rPr>
                        <a:t>Довбуш Ніна Євгеніївна</a:t>
                      </a:r>
                      <a:endParaRPr lang="uk-UA" sz="2000">
                        <a:effectLst/>
                        <a:latin typeface="Bookman Old Style" panose="02050604050505020204" pitchFamily="18" charset="0"/>
                        <a:ea typeface="Calibri" panose="020F0502020204030204" pitchFamily="34" charset="0"/>
                      </a:endParaRPr>
                    </a:p>
                  </a:txBody>
                  <a:tcPr marL="25400" marR="25400" marT="0" marB="0" anchor="ctr"/>
                </a:tc>
                <a:tc>
                  <a:txBody>
                    <a:bodyPr/>
                    <a:lstStyle/>
                    <a:p>
                      <a:pPr algn="ctr">
                        <a:lnSpc>
                          <a:spcPct val="115000"/>
                        </a:lnSpc>
                        <a:spcAft>
                          <a:spcPts val="800"/>
                        </a:spcAft>
                      </a:pPr>
                      <a:r>
                        <a:rPr lang="uk-UA" sz="2000" dirty="0">
                          <a:effectLst/>
                          <a:latin typeface="Bookman Old Style" panose="02050604050505020204" pitchFamily="18" charset="0"/>
                        </a:rPr>
                        <a:t>1998</a:t>
                      </a:r>
                      <a:endParaRPr lang="uk-UA" sz="2000" dirty="0">
                        <a:effectLst/>
                        <a:latin typeface="Bookman Old Style" panose="02050604050505020204" pitchFamily="18" charset="0"/>
                        <a:ea typeface="Calibri" panose="020F0502020204030204" pitchFamily="34" charset="0"/>
                      </a:endParaRPr>
                    </a:p>
                  </a:txBody>
                  <a:tcPr marL="25400" marR="25400" marT="0" marB="0" anchor="b"/>
                </a:tc>
                <a:extLst>
                  <a:ext uri="{0D108BD9-81ED-4DB2-BD59-A6C34878D82A}">
                    <a16:rowId xmlns:a16="http://schemas.microsoft.com/office/drawing/2014/main" val="2894835033"/>
                  </a:ext>
                </a:extLst>
              </a:tr>
              <a:tr h="200025">
                <a:tc>
                  <a:txBody>
                    <a:bodyPr/>
                    <a:lstStyle/>
                    <a:p>
                      <a:pPr marL="0" lvl="0" indent="0">
                        <a:lnSpc>
                          <a:spcPct val="107000"/>
                        </a:lnSpc>
                        <a:spcAft>
                          <a:spcPts val="800"/>
                        </a:spcAft>
                        <a:buFont typeface="+mj-lt"/>
                        <a:buNone/>
                      </a:pPr>
                      <a:r>
                        <a:rPr lang="uk-UA" sz="2000" dirty="0">
                          <a:effectLst/>
                          <a:latin typeface="Bookman Old Style" panose="02050604050505020204" pitchFamily="18" charset="0"/>
                        </a:rPr>
                        <a:t> 4</a:t>
                      </a:r>
                      <a:endParaRPr lang="uk-UA" sz="2000" dirty="0">
                        <a:effectLst/>
                        <a:latin typeface="Bookman Old Style" panose="02050604050505020204" pitchFamily="18" charset="0"/>
                        <a:ea typeface="Calibri" panose="020F0502020204030204" pitchFamily="34" charset="0"/>
                      </a:endParaRPr>
                    </a:p>
                  </a:txBody>
                  <a:tcPr marL="28575" marR="28575" marT="0" marB="0" anchor="b"/>
                </a:tc>
                <a:tc>
                  <a:txBody>
                    <a:bodyPr/>
                    <a:lstStyle/>
                    <a:p>
                      <a:pPr>
                        <a:lnSpc>
                          <a:spcPct val="115000"/>
                        </a:lnSpc>
                        <a:spcAft>
                          <a:spcPts val="800"/>
                        </a:spcAft>
                      </a:pPr>
                      <a:r>
                        <a:rPr lang="uk-UA" sz="2000" dirty="0">
                          <a:effectLst/>
                          <a:latin typeface="Bookman Old Style" panose="02050604050505020204" pitchFamily="18" charset="0"/>
                        </a:rPr>
                        <a:t>Колісник Ніна Іванівна</a:t>
                      </a:r>
                      <a:endParaRPr lang="uk-UA" sz="2000" dirty="0">
                        <a:effectLst/>
                        <a:latin typeface="Bookman Old Style" panose="02050604050505020204" pitchFamily="18" charset="0"/>
                        <a:ea typeface="Calibri" panose="020F0502020204030204" pitchFamily="34" charset="0"/>
                      </a:endParaRPr>
                    </a:p>
                  </a:txBody>
                  <a:tcPr marL="25400" marR="25400" marT="0" marB="0" anchor="ctr"/>
                </a:tc>
                <a:tc>
                  <a:txBody>
                    <a:bodyPr/>
                    <a:lstStyle/>
                    <a:p>
                      <a:pPr algn="ctr">
                        <a:lnSpc>
                          <a:spcPct val="115000"/>
                        </a:lnSpc>
                        <a:spcAft>
                          <a:spcPts val="800"/>
                        </a:spcAft>
                      </a:pPr>
                      <a:r>
                        <a:rPr lang="uk-UA" sz="2000" dirty="0">
                          <a:effectLst/>
                          <a:latin typeface="Bookman Old Style" panose="02050604050505020204" pitchFamily="18" charset="0"/>
                        </a:rPr>
                        <a:t>1457</a:t>
                      </a:r>
                      <a:endParaRPr lang="uk-UA" sz="2000" dirty="0">
                        <a:effectLst/>
                        <a:latin typeface="Bookman Old Style" panose="02050604050505020204" pitchFamily="18" charset="0"/>
                        <a:ea typeface="Calibri" panose="020F0502020204030204" pitchFamily="34" charset="0"/>
                      </a:endParaRPr>
                    </a:p>
                  </a:txBody>
                  <a:tcPr marL="25400" marR="25400" marT="0" marB="0" anchor="b"/>
                </a:tc>
                <a:extLst>
                  <a:ext uri="{0D108BD9-81ED-4DB2-BD59-A6C34878D82A}">
                    <a16:rowId xmlns:a16="http://schemas.microsoft.com/office/drawing/2014/main" val="270472131"/>
                  </a:ext>
                </a:extLst>
              </a:tr>
              <a:tr h="200025">
                <a:tc>
                  <a:txBody>
                    <a:bodyPr/>
                    <a:lstStyle/>
                    <a:p>
                      <a:pPr marL="0" lvl="0" indent="0">
                        <a:lnSpc>
                          <a:spcPct val="107000"/>
                        </a:lnSpc>
                        <a:spcAft>
                          <a:spcPts val="800"/>
                        </a:spcAft>
                        <a:buFont typeface="+mj-lt"/>
                        <a:buNone/>
                      </a:pPr>
                      <a:r>
                        <a:rPr lang="uk-UA" sz="2000" dirty="0">
                          <a:effectLst/>
                          <a:latin typeface="Bookman Old Style" panose="02050604050505020204" pitchFamily="18" charset="0"/>
                        </a:rPr>
                        <a:t> 5</a:t>
                      </a:r>
                      <a:endParaRPr lang="uk-UA" sz="2000" dirty="0">
                        <a:effectLst/>
                        <a:latin typeface="Bookman Old Style" panose="02050604050505020204" pitchFamily="18" charset="0"/>
                        <a:ea typeface="Calibri" panose="020F0502020204030204" pitchFamily="34" charset="0"/>
                      </a:endParaRPr>
                    </a:p>
                  </a:txBody>
                  <a:tcPr marL="28575" marR="28575" marT="0" marB="0" anchor="b"/>
                </a:tc>
                <a:tc>
                  <a:txBody>
                    <a:bodyPr/>
                    <a:lstStyle/>
                    <a:p>
                      <a:pPr>
                        <a:lnSpc>
                          <a:spcPct val="115000"/>
                        </a:lnSpc>
                        <a:spcAft>
                          <a:spcPts val="800"/>
                        </a:spcAft>
                      </a:pPr>
                      <a:r>
                        <a:rPr lang="uk-UA" sz="2000">
                          <a:effectLst/>
                          <a:latin typeface="Bookman Old Style" panose="02050604050505020204" pitchFamily="18" charset="0"/>
                        </a:rPr>
                        <a:t>Ковда Наталія Іванівна</a:t>
                      </a:r>
                      <a:endParaRPr lang="uk-UA" sz="2000">
                        <a:effectLst/>
                        <a:latin typeface="Bookman Old Style" panose="02050604050505020204" pitchFamily="18" charset="0"/>
                        <a:ea typeface="Calibri" panose="020F0502020204030204" pitchFamily="34" charset="0"/>
                      </a:endParaRPr>
                    </a:p>
                  </a:txBody>
                  <a:tcPr marL="25400" marR="25400" marT="0" marB="0" anchor="ctr"/>
                </a:tc>
                <a:tc>
                  <a:txBody>
                    <a:bodyPr/>
                    <a:lstStyle/>
                    <a:p>
                      <a:pPr algn="ctr">
                        <a:lnSpc>
                          <a:spcPct val="115000"/>
                        </a:lnSpc>
                        <a:spcAft>
                          <a:spcPts val="800"/>
                        </a:spcAft>
                      </a:pPr>
                      <a:r>
                        <a:rPr lang="uk-UA" sz="2000" dirty="0">
                          <a:effectLst/>
                          <a:latin typeface="Bookman Old Style" panose="02050604050505020204" pitchFamily="18" charset="0"/>
                        </a:rPr>
                        <a:t>1378</a:t>
                      </a:r>
                      <a:endParaRPr lang="uk-UA" sz="2000" dirty="0">
                        <a:effectLst/>
                        <a:latin typeface="Bookman Old Style" panose="02050604050505020204" pitchFamily="18" charset="0"/>
                        <a:ea typeface="Calibri" panose="020F0502020204030204" pitchFamily="34" charset="0"/>
                      </a:endParaRPr>
                    </a:p>
                  </a:txBody>
                  <a:tcPr marL="25400" marR="25400" marT="0" marB="0" anchor="b"/>
                </a:tc>
                <a:extLst>
                  <a:ext uri="{0D108BD9-81ED-4DB2-BD59-A6C34878D82A}">
                    <a16:rowId xmlns:a16="http://schemas.microsoft.com/office/drawing/2014/main" val="257340624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2" name="Таблиця 1">
            <a:extLst>
              <a:ext uri="{FF2B5EF4-FFF2-40B4-BE49-F238E27FC236}">
                <a16:creationId xmlns:a16="http://schemas.microsoft.com/office/drawing/2014/main" id="{34C06B1B-1182-5A60-1F8B-763F56482722}"/>
              </a:ext>
            </a:extLst>
          </p:cNvPr>
          <p:cNvGraphicFramePr>
            <a:graphicFrameLocks noGrp="1"/>
          </p:cNvGraphicFramePr>
          <p:nvPr>
            <p:extLst>
              <p:ext uri="{D42A27DB-BD31-4B8C-83A1-F6EECF244321}">
                <p14:modId xmlns:p14="http://schemas.microsoft.com/office/powerpoint/2010/main" val="2288581270"/>
              </p:ext>
            </p:extLst>
          </p:nvPr>
        </p:nvGraphicFramePr>
        <p:xfrm>
          <a:off x="519289" y="564975"/>
          <a:ext cx="11288890" cy="6055405"/>
        </p:xfrm>
        <a:graphic>
          <a:graphicData uri="http://schemas.openxmlformats.org/drawingml/2006/table">
            <a:tbl>
              <a:tblPr bandRow="1">
                <a:tableStyleId>{E7B9F6B4-76A3-4B1F-95D4-C3E112A6256D}</a:tableStyleId>
              </a:tblPr>
              <a:tblGrid>
                <a:gridCol w="609600">
                  <a:extLst>
                    <a:ext uri="{9D8B030D-6E8A-4147-A177-3AD203B41FA5}">
                      <a16:colId xmlns:a16="http://schemas.microsoft.com/office/drawing/2014/main" val="1491524661"/>
                    </a:ext>
                  </a:extLst>
                </a:gridCol>
                <a:gridCol w="5419764">
                  <a:extLst>
                    <a:ext uri="{9D8B030D-6E8A-4147-A177-3AD203B41FA5}">
                      <a16:colId xmlns:a16="http://schemas.microsoft.com/office/drawing/2014/main" val="1168579551"/>
                    </a:ext>
                  </a:extLst>
                </a:gridCol>
                <a:gridCol w="5259526">
                  <a:extLst>
                    <a:ext uri="{9D8B030D-6E8A-4147-A177-3AD203B41FA5}">
                      <a16:colId xmlns:a16="http://schemas.microsoft.com/office/drawing/2014/main" val="3748017965"/>
                    </a:ext>
                  </a:extLst>
                </a:gridCol>
              </a:tblGrid>
              <a:tr h="0">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6</a:t>
                      </a: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Товста Світлана Миколаївна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1312</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2612282567"/>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7</a:t>
                      </a:r>
                    </a:p>
                  </a:txBody>
                  <a:tcPr marL="16430" marR="16430" marT="0" marB="0" anchor="b"/>
                </a:tc>
                <a:tc>
                  <a:txBody>
                    <a:bodyPr/>
                    <a:lstStyle/>
                    <a:p>
                      <a:pPr>
                        <a:lnSpc>
                          <a:spcPct val="115000"/>
                        </a:lnSpc>
                        <a:spcAft>
                          <a:spcPts val="800"/>
                        </a:spcAft>
                      </a:pPr>
                      <a:r>
                        <a:rPr lang="uk-UA" sz="1200" dirty="0" err="1">
                          <a:effectLst/>
                          <a:latin typeface="Bookman Old Style" panose="02050604050505020204" pitchFamily="18" charset="0"/>
                        </a:rPr>
                        <a:t>Резніченко</a:t>
                      </a:r>
                      <a:r>
                        <a:rPr lang="uk-UA" sz="1200" dirty="0">
                          <a:effectLst/>
                          <a:latin typeface="Bookman Old Style" panose="02050604050505020204" pitchFamily="18" charset="0"/>
                        </a:rPr>
                        <a:t> Катерина Григорівна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1284</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874812394"/>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rPr>
                        <a:t> 8</a:t>
                      </a:r>
                      <a:endParaRPr lang="uk-UA" sz="1200" dirty="0">
                        <a:effectLst/>
                        <a:latin typeface="Bookman Old Style" panose="02050604050505020204" pitchFamily="18" charset="0"/>
                        <a:ea typeface="Calibri" panose="020F0502020204030204" pitchFamily="34" charset="0"/>
                      </a:endParaRPr>
                    </a:p>
                  </a:txBody>
                  <a:tcPr marL="16430" marR="16430" marT="0" marB="0" anchor="b"/>
                </a:tc>
                <a:tc>
                  <a:txBody>
                    <a:bodyPr/>
                    <a:lstStyle/>
                    <a:p>
                      <a:pPr>
                        <a:lnSpc>
                          <a:spcPct val="115000"/>
                        </a:lnSpc>
                        <a:spcAft>
                          <a:spcPts val="800"/>
                        </a:spcAft>
                      </a:pPr>
                      <a:r>
                        <a:rPr lang="uk-UA" sz="1200" dirty="0" err="1">
                          <a:effectLst/>
                          <a:highlight>
                            <a:srgbClr val="FFFFFF"/>
                          </a:highlight>
                          <a:latin typeface="Bookman Old Style" panose="02050604050505020204" pitchFamily="18" charset="0"/>
                        </a:rPr>
                        <a:t>Васека</a:t>
                      </a:r>
                      <a:r>
                        <a:rPr lang="uk-UA" sz="1200" dirty="0">
                          <a:effectLst/>
                          <a:highlight>
                            <a:srgbClr val="FFFFFF"/>
                          </a:highlight>
                          <a:latin typeface="Bookman Old Style" panose="02050604050505020204" pitchFamily="18" charset="0"/>
                        </a:rPr>
                        <a:t> Руслана Миколаївна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1257</a:t>
                      </a:r>
                      <a:endParaRPr lang="uk-UA" sz="120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3781516415"/>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rPr>
                        <a:t> 9</a:t>
                      </a:r>
                      <a:endParaRPr lang="uk-UA" sz="1200" dirty="0">
                        <a:effectLst/>
                        <a:latin typeface="Bookman Old Style" panose="02050604050505020204" pitchFamily="18" charset="0"/>
                        <a:ea typeface="Calibri" panose="020F0502020204030204" pitchFamily="34" charset="0"/>
                      </a:endParaRP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Семеняк Оксана Григорівна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1212</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1064622910"/>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rPr>
                        <a:t> 10</a:t>
                      </a:r>
                      <a:endParaRPr lang="uk-UA" sz="1200" dirty="0">
                        <a:effectLst/>
                        <a:latin typeface="Bookman Old Style" panose="02050604050505020204" pitchFamily="18" charset="0"/>
                        <a:ea typeface="Calibri" panose="020F0502020204030204" pitchFamily="34" charset="0"/>
                      </a:endParaRPr>
                    </a:p>
                  </a:txBody>
                  <a:tcPr marL="16430" marR="16430" marT="0" marB="0" anchor="b"/>
                </a:tc>
                <a:tc>
                  <a:txBody>
                    <a:bodyPr/>
                    <a:lstStyle/>
                    <a:p>
                      <a:pPr>
                        <a:lnSpc>
                          <a:spcPct val="115000"/>
                        </a:lnSpc>
                        <a:spcAft>
                          <a:spcPts val="800"/>
                        </a:spcAft>
                      </a:pPr>
                      <a:r>
                        <a:rPr lang="uk-UA" sz="1200" dirty="0" err="1">
                          <a:effectLst/>
                          <a:latin typeface="Bookman Old Style" panose="02050604050505020204" pitchFamily="18" charset="0"/>
                        </a:rPr>
                        <a:t>Мостицька</a:t>
                      </a:r>
                      <a:r>
                        <a:rPr lang="uk-UA" sz="1200" dirty="0">
                          <a:effectLst/>
                          <a:latin typeface="Bookman Old Style" panose="02050604050505020204" pitchFamily="18" charset="0"/>
                        </a:rPr>
                        <a:t> Лілія Миколаївна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1180</a:t>
                      </a:r>
                      <a:endParaRPr lang="uk-UA" sz="120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3779995073"/>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rPr>
                        <a:t> 11</a:t>
                      </a:r>
                      <a:endParaRPr lang="uk-UA" sz="1200" dirty="0">
                        <a:effectLst/>
                        <a:latin typeface="Bookman Old Style" panose="02050604050505020204" pitchFamily="18" charset="0"/>
                        <a:ea typeface="Calibri" panose="020F0502020204030204" pitchFamily="34" charset="0"/>
                      </a:endParaRP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Шара Євгенія Юріївна</a:t>
                      </a:r>
                      <a:endParaRPr lang="uk-UA" sz="1200" dirty="0">
                        <a:effectLst/>
                        <a:latin typeface="Bookman Old Style" panose="02050604050505020204" pitchFamily="18" charset="0"/>
                        <a:ea typeface="Calibri" panose="020F0502020204030204" pitchFamily="34" charset="0"/>
                      </a:endParaRPr>
                    </a:p>
                  </a:txBody>
                  <a:tcPr marL="14604" marR="14604" marT="0" marB="0" anchor="b"/>
                </a:tc>
                <a:tc>
                  <a:txBody>
                    <a:bodyPr/>
                    <a:lstStyle/>
                    <a:p>
                      <a:pPr algn="ctr">
                        <a:lnSpc>
                          <a:spcPct val="115000"/>
                        </a:lnSpc>
                        <a:spcAft>
                          <a:spcPts val="800"/>
                        </a:spcAft>
                      </a:pPr>
                      <a:r>
                        <a:rPr lang="uk-UA" sz="1200">
                          <a:effectLst/>
                          <a:latin typeface="Bookman Old Style" panose="02050604050505020204" pitchFamily="18" charset="0"/>
                        </a:rPr>
                        <a:t>1145</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1555694484"/>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12</a:t>
                      </a:r>
                    </a:p>
                  </a:txBody>
                  <a:tcPr marL="16430" marR="16430" marT="0" marB="0" anchor="b"/>
                </a:tc>
                <a:tc>
                  <a:txBody>
                    <a:bodyPr/>
                    <a:lstStyle/>
                    <a:p>
                      <a:pPr>
                        <a:lnSpc>
                          <a:spcPct val="115000"/>
                        </a:lnSpc>
                        <a:spcAft>
                          <a:spcPts val="800"/>
                        </a:spcAft>
                      </a:pPr>
                      <a:r>
                        <a:rPr lang="uk-UA" sz="1200">
                          <a:effectLst/>
                          <a:latin typeface="Bookman Old Style" panose="02050604050505020204" pitchFamily="18" charset="0"/>
                        </a:rPr>
                        <a:t>Дроботова Людмила Антонівна</a:t>
                      </a:r>
                      <a:endParaRPr lang="uk-UA" sz="120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1070</a:t>
                      </a:r>
                      <a:endParaRPr lang="uk-UA" sz="120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1264964173"/>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13</a:t>
                      </a: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Свириденко Віталія Юріївна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869</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2889331908"/>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14</a:t>
                      </a:r>
                    </a:p>
                  </a:txBody>
                  <a:tcPr marL="16430" marR="16430" marT="0" marB="0" anchor="b"/>
                </a:tc>
                <a:tc>
                  <a:txBody>
                    <a:bodyPr/>
                    <a:lstStyle/>
                    <a:p>
                      <a:pPr>
                        <a:lnSpc>
                          <a:spcPct val="115000"/>
                        </a:lnSpc>
                        <a:spcAft>
                          <a:spcPts val="800"/>
                        </a:spcAft>
                      </a:pPr>
                      <a:r>
                        <a:rPr lang="uk-UA" sz="1200" dirty="0" err="1">
                          <a:effectLst/>
                          <a:highlight>
                            <a:srgbClr val="FFFFFF"/>
                          </a:highlight>
                          <a:latin typeface="Bookman Old Style" panose="02050604050505020204" pitchFamily="18" charset="0"/>
                        </a:rPr>
                        <a:t>Мариношенко</a:t>
                      </a:r>
                      <a:r>
                        <a:rPr lang="uk-UA" sz="1200" dirty="0">
                          <a:effectLst/>
                          <a:highlight>
                            <a:srgbClr val="FFFFFF"/>
                          </a:highlight>
                          <a:latin typeface="Bookman Old Style" panose="02050604050505020204" pitchFamily="18" charset="0"/>
                        </a:rPr>
                        <a:t> Вікторія Павлівна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highlight>
                            <a:srgbClr val="FFFFFF"/>
                          </a:highlight>
                          <a:latin typeface="Bookman Old Style" panose="02050604050505020204" pitchFamily="18" charset="0"/>
                        </a:rPr>
                        <a:t>812</a:t>
                      </a:r>
                      <a:endParaRPr lang="uk-UA" sz="1200">
                        <a:effectLst/>
                        <a:highlight>
                          <a:srgbClr val="FFFFFF"/>
                        </a:highligh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3976612198"/>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15</a:t>
                      </a:r>
                    </a:p>
                  </a:txBody>
                  <a:tcPr marL="16430" marR="16430" marT="0" marB="0" anchor="b"/>
                </a:tc>
                <a:tc>
                  <a:txBody>
                    <a:bodyPr/>
                    <a:lstStyle/>
                    <a:p>
                      <a:pPr>
                        <a:lnSpc>
                          <a:spcPct val="115000"/>
                        </a:lnSpc>
                        <a:spcAft>
                          <a:spcPts val="800"/>
                        </a:spcAft>
                      </a:pPr>
                      <a:r>
                        <a:rPr lang="uk-UA" sz="1200" dirty="0" err="1">
                          <a:effectLst/>
                          <a:latin typeface="Bookman Old Style" panose="02050604050505020204" pitchFamily="18" charset="0"/>
                        </a:rPr>
                        <a:t>Лихошерст</a:t>
                      </a:r>
                      <a:r>
                        <a:rPr lang="uk-UA" sz="1200" dirty="0">
                          <a:effectLst/>
                          <a:latin typeface="Bookman Old Style" panose="02050604050505020204" pitchFamily="18" charset="0"/>
                        </a:rPr>
                        <a:t> Людмила Мар’янівна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773</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3624355199"/>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16</a:t>
                      </a: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Кошарна Юлія Володимирівна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765</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1524297383"/>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17</a:t>
                      </a:r>
                    </a:p>
                  </a:txBody>
                  <a:tcPr marL="16430" marR="16430" marT="0" marB="0" anchor="b"/>
                </a:tc>
                <a:tc>
                  <a:txBody>
                    <a:bodyPr/>
                    <a:lstStyle/>
                    <a:p>
                      <a:pPr>
                        <a:lnSpc>
                          <a:spcPct val="115000"/>
                        </a:lnSpc>
                        <a:spcAft>
                          <a:spcPts val="800"/>
                        </a:spcAft>
                      </a:pPr>
                      <a:r>
                        <a:rPr lang="uk-UA" sz="1200">
                          <a:effectLst/>
                          <a:latin typeface="Bookman Old Style" panose="02050604050505020204" pitchFamily="18" charset="0"/>
                        </a:rPr>
                        <a:t>Яфонкіна Ірина Петрівна</a:t>
                      </a:r>
                      <a:endParaRPr lang="uk-UA" sz="1200">
                        <a:effectLst/>
                        <a:latin typeface="Bookman Old Style" panose="02050604050505020204" pitchFamily="18" charset="0"/>
                        <a:ea typeface="Calibri" panose="020F0502020204030204" pitchFamily="34" charset="0"/>
                      </a:endParaRPr>
                    </a:p>
                  </a:txBody>
                  <a:tcPr marL="14604" marR="14604" marT="0" marB="0" anchor="b"/>
                </a:tc>
                <a:tc>
                  <a:txBody>
                    <a:bodyPr/>
                    <a:lstStyle/>
                    <a:p>
                      <a:pPr algn="ctr">
                        <a:lnSpc>
                          <a:spcPct val="115000"/>
                        </a:lnSpc>
                        <a:spcAft>
                          <a:spcPts val="800"/>
                        </a:spcAft>
                      </a:pPr>
                      <a:r>
                        <a:rPr lang="uk-UA" sz="1200">
                          <a:effectLst/>
                          <a:latin typeface="Bookman Old Style" panose="02050604050505020204" pitchFamily="18" charset="0"/>
                        </a:rPr>
                        <a:t>747</a:t>
                      </a:r>
                      <a:endParaRPr lang="uk-UA" sz="120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2643021600"/>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18</a:t>
                      </a: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Тарасенко Оксана Вікторівна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661</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2115312865"/>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19</a:t>
                      </a:r>
                    </a:p>
                  </a:txBody>
                  <a:tcPr marL="16430" marR="16430" marT="0" marB="0" anchor="b"/>
                </a:tc>
                <a:tc>
                  <a:txBody>
                    <a:bodyPr/>
                    <a:lstStyle/>
                    <a:p>
                      <a:pPr>
                        <a:lnSpc>
                          <a:spcPct val="115000"/>
                        </a:lnSpc>
                        <a:spcAft>
                          <a:spcPts val="800"/>
                        </a:spcAft>
                      </a:pPr>
                      <a:r>
                        <a:rPr lang="uk-UA" sz="1200" dirty="0" err="1">
                          <a:effectLst/>
                          <a:latin typeface="Bookman Old Style" panose="02050604050505020204" pitchFamily="18" charset="0"/>
                        </a:rPr>
                        <a:t>Мельнічук</a:t>
                      </a:r>
                      <a:r>
                        <a:rPr lang="uk-UA" sz="1200" dirty="0">
                          <a:effectLst/>
                          <a:latin typeface="Bookman Old Style" panose="02050604050505020204" pitchFamily="18" charset="0"/>
                        </a:rPr>
                        <a:t> Неля Володимирівна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631</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3787682165"/>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20</a:t>
                      </a:r>
                    </a:p>
                  </a:txBody>
                  <a:tcPr marL="16430" marR="16430" marT="0" marB="0" anchor="b"/>
                </a:tc>
                <a:tc>
                  <a:txBody>
                    <a:bodyPr/>
                    <a:lstStyle/>
                    <a:p>
                      <a:pPr>
                        <a:lnSpc>
                          <a:spcPct val="115000"/>
                        </a:lnSpc>
                        <a:spcAft>
                          <a:spcPts val="800"/>
                        </a:spcAft>
                      </a:pPr>
                      <a:r>
                        <a:rPr lang="uk-UA" sz="1200" dirty="0" err="1">
                          <a:effectLst/>
                          <a:latin typeface="Bookman Old Style" panose="02050604050505020204" pitchFamily="18" charset="0"/>
                        </a:rPr>
                        <a:t>Пухальська</a:t>
                      </a:r>
                      <a:r>
                        <a:rPr lang="uk-UA" sz="1200" dirty="0">
                          <a:effectLst/>
                          <a:latin typeface="Bookman Old Style" panose="02050604050505020204" pitchFamily="18" charset="0"/>
                        </a:rPr>
                        <a:t> Наталія Олександрівна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560</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2747508996"/>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21</a:t>
                      </a: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Сергієнко Наталія Володимирівна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549</a:t>
                      </a:r>
                      <a:endParaRPr lang="uk-UA" sz="1200" dirty="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3862697314"/>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22</a:t>
                      </a:r>
                    </a:p>
                  </a:txBody>
                  <a:tcPr marL="16430" marR="16430" marT="0" marB="0" anchor="b"/>
                </a:tc>
                <a:tc>
                  <a:txBody>
                    <a:bodyPr/>
                    <a:lstStyle/>
                    <a:p>
                      <a:pPr>
                        <a:lnSpc>
                          <a:spcPct val="115000"/>
                        </a:lnSpc>
                        <a:spcAft>
                          <a:spcPts val="800"/>
                        </a:spcAft>
                      </a:pPr>
                      <a:r>
                        <a:rPr lang="uk-UA" sz="1200" dirty="0" err="1">
                          <a:effectLst/>
                          <a:latin typeface="Bookman Old Style" panose="02050604050505020204" pitchFamily="18" charset="0"/>
                        </a:rPr>
                        <a:t>Притиченко</a:t>
                      </a:r>
                      <a:r>
                        <a:rPr lang="uk-UA" sz="1200" dirty="0">
                          <a:effectLst/>
                          <a:latin typeface="Bookman Old Style" panose="02050604050505020204" pitchFamily="18" charset="0"/>
                        </a:rPr>
                        <a:t> Анастасія Миколаївна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548</a:t>
                      </a:r>
                      <a:endParaRPr lang="uk-UA" sz="1200" dirty="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3499107464"/>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23</a:t>
                      </a: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Шевченко Анна Володимирівна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472</a:t>
                      </a:r>
                      <a:endParaRPr lang="uk-UA" sz="1200" dirty="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1299733108"/>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24</a:t>
                      </a: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Найда </a:t>
                      </a:r>
                      <a:r>
                        <a:rPr lang="uk-UA" sz="1200" dirty="0" err="1">
                          <a:effectLst/>
                          <a:latin typeface="Bookman Old Style" panose="02050604050505020204" pitchFamily="18" charset="0"/>
                        </a:rPr>
                        <a:t>Павліна</a:t>
                      </a:r>
                      <a:r>
                        <a:rPr lang="uk-UA" sz="1200" dirty="0">
                          <a:effectLst/>
                          <a:latin typeface="Bookman Old Style" panose="02050604050505020204" pitchFamily="18" charset="0"/>
                        </a:rPr>
                        <a:t> Василівна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420</a:t>
                      </a:r>
                      <a:endParaRPr lang="uk-UA" sz="1200" dirty="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336581706"/>
                  </a:ext>
                </a:extLst>
              </a:tr>
              <a:tr h="197515">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25</a:t>
                      </a:r>
                    </a:p>
                  </a:txBody>
                  <a:tcPr marL="16430" marR="16430" marT="0" marB="0" anchor="b"/>
                </a:tc>
                <a:tc>
                  <a:txBody>
                    <a:bodyPr/>
                    <a:lstStyle/>
                    <a:p>
                      <a:pPr>
                        <a:lnSpc>
                          <a:spcPct val="115000"/>
                        </a:lnSpc>
                        <a:spcAft>
                          <a:spcPts val="800"/>
                        </a:spcAft>
                      </a:pPr>
                      <a:r>
                        <a:rPr lang="uk-UA" sz="1200">
                          <a:effectLst/>
                          <a:latin typeface="Bookman Old Style" panose="02050604050505020204" pitchFamily="18" charset="0"/>
                        </a:rPr>
                        <a:t>Тетерська Галина Яківна</a:t>
                      </a:r>
                      <a:endParaRPr lang="uk-UA" sz="120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418</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1504589650"/>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26</a:t>
                      </a:r>
                    </a:p>
                  </a:txBody>
                  <a:tcPr marL="16430" marR="16430" marT="0" marB="0" anchor="b"/>
                </a:tc>
                <a:tc>
                  <a:txBody>
                    <a:bodyPr/>
                    <a:lstStyle/>
                    <a:p>
                      <a:pPr>
                        <a:lnSpc>
                          <a:spcPct val="115000"/>
                        </a:lnSpc>
                        <a:spcAft>
                          <a:spcPts val="800"/>
                        </a:spcAft>
                      </a:pPr>
                      <a:r>
                        <a:rPr lang="uk-UA" sz="1200">
                          <a:effectLst/>
                          <a:latin typeface="Bookman Old Style" panose="02050604050505020204" pitchFamily="18" charset="0"/>
                        </a:rPr>
                        <a:t>Гулай Віктор Степанович</a:t>
                      </a:r>
                      <a:endParaRPr lang="uk-UA" sz="120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375</a:t>
                      </a:r>
                      <a:endParaRPr lang="uk-UA" sz="1200" dirty="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3039310263"/>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27</a:t>
                      </a:r>
                    </a:p>
                  </a:txBody>
                  <a:tcPr marL="16430" marR="16430" marT="0" marB="0" anchor="b"/>
                </a:tc>
                <a:tc>
                  <a:txBody>
                    <a:bodyPr/>
                    <a:lstStyle/>
                    <a:p>
                      <a:pPr>
                        <a:lnSpc>
                          <a:spcPct val="115000"/>
                        </a:lnSpc>
                        <a:spcAft>
                          <a:spcPts val="800"/>
                        </a:spcAft>
                      </a:pPr>
                      <a:r>
                        <a:rPr lang="uk-UA" sz="1200">
                          <a:effectLst/>
                          <a:latin typeface="Bookman Old Style" panose="02050604050505020204" pitchFamily="18" charset="0"/>
                        </a:rPr>
                        <a:t>Постіл Степан Дмитрович</a:t>
                      </a:r>
                      <a:endParaRPr lang="uk-UA" sz="120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346</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712190974"/>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28</a:t>
                      </a:r>
                    </a:p>
                  </a:txBody>
                  <a:tcPr marL="16430" marR="16430" marT="0" marB="0" anchor="b"/>
                </a:tc>
                <a:tc>
                  <a:txBody>
                    <a:bodyPr/>
                    <a:lstStyle/>
                    <a:p>
                      <a:pPr>
                        <a:lnSpc>
                          <a:spcPct val="115000"/>
                        </a:lnSpc>
                        <a:spcAft>
                          <a:spcPts val="800"/>
                        </a:spcAft>
                      </a:pPr>
                      <a:r>
                        <a:rPr lang="uk-UA" sz="1200">
                          <a:effectLst/>
                          <a:latin typeface="Bookman Old Style" panose="02050604050505020204" pitchFamily="18" charset="0"/>
                        </a:rPr>
                        <a:t>Коцюба Сергій Юрійович</a:t>
                      </a:r>
                      <a:endParaRPr lang="uk-UA" sz="120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345</a:t>
                      </a:r>
                      <a:endParaRPr lang="uk-UA" sz="120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1337979398"/>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29</a:t>
                      </a: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Добривечір Ірина Володимирівна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327</a:t>
                      </a:r>
                      <a:endParaRPr lang="uk-UA" sz="1200" dirty="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816813485"/>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30</a:t>
                      </a:r>
                    </a:p>
                  </a:txBody>
                  <a:tcPr marL="16430" marR="16430" marT="0" marB="0" anchor="b"/>
                </a:tc>
                <a:tc>
                  <a:txBody>
                    <a:bodyPr/>
                    <a:lstStyle/>
                    <a:p>
                      <a:pPr>
                        <a:lnSpc>
                          <a:spcPct val="115000"/>
                        </a:lnSpc>
                        <a:spcAft>
                          <a:spcPts val="800"/>
                        </a:spcAft>
                      </a:pPr>
                      <a:r>
                        <a:rPr lang="uk-UA" sz="1200">
                          <a:effectLst/>
                          <a:highlight>
                            <a:srgbClr val="FFFFFF"/>
                          </a:highlight>
                          <a:latin typeface="Bookman Old Style" panose="02050604050505020204" pitchFamily="18" charset="0"/>
                        </a:rPr>
                        <a:t>Салієнко Віра Дмитрівна</a:t>
                      </a:r>
                      <a:endParaRPr lang="uk-UA" sz="120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a:effectLst/>
                          <a:latin typeface="Bookman Old Style" panose="02050604050505020204" pitchFamily="18" charset="0"/>
                        </a:rPr>
                        <a:t>270</a:t>
                      </a:r>
                      <a:endParaRPr lang="uk-UA" sz="120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2944153871"/>
                  </a:ext>
                </a:extLst>
              </a:tr>
              <a:tr h="149419">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31</a:t>
                      </a:r>
                    </a:p>
                  </a:txBody>
                  <a:tcPr marL="16430" marR="16430" marT="0" marB="0" anchor="b"/>
                </a:tc>
                <a:tc>
                  <a:txBody>
                    <a:bodyPr/>
                    <a:lstStyle/>
                    <a:p>
                      <a:pPr>
                        <a:lnSpc>
                          <a:spcPct val="115000"/>
                        </a:lnSpc>
                        <a:spcAft>
                          <a:spcPts val="800"/>
                        </a:spcAft>
                      </a:pPr>
                      <a:r>
                        <a:rPr lang="uk-UA" sz="1200" dirty="0">
                          <a:effectLst/>
                          <a:latin typeface="Bookman Old Style" panose="02050604050505020204" pitchFamily="18" charset="0"/>
                        </a:rPr>
                        <a:t>Хоменко Валерій Олександрович</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270</a:t>
                      </a:r>
                      <a:endParaRPr lang="uk-UA" sz="1200" dirty="0">
                        <a:effectLst/>
                        <a:latin typeface="Bookman Old Style" panose="02050604050505020204" pitchFamily="18" charset="0"/>
                        <a:ea typeface="Calibri" panose="020F0502020204030204" pitchFamily="34" charset="0"/>
                      </a:endParaRPr>
                    </a:p>
                  </a:txBody>
                  <a:tcPr marL="14604" marR="14604" marT="0" marB="0"/>
                </a:tc>
                <a:extLst>
                  <a:ext uri="{0D108BD9-81ED-4DB2-BD59-A6C34878D82A}">
                    <a16:rowId xmlns:a16="http://schemas.microsoft.com/office/drawing/2014/main" val="1065372378"/>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32</a:t>
                      </a:r>
                    </a:p>
                  </a:txBody>
                  <a:tcPr marL="16430" marR="16430" marT="0" marB="0" anchor="b"/>
                </a:tc>
                <a:tc>
                  <a:txBody>
                    <a:bodyPr/>
                    <a:lstStyle/>
                    <a:p>
                      <a:pPr>
                        <a:lnSpc>
                          <a:spcPct val="115000"/>
                        </a:lnSpc>
                        <a:spcAft>
                          <a:spcPts val="800"/>
                        </a:spcAft>
                      </a:pPr>
                      <a:r>
                        <a:rPr lang="uk-UA" sz="1200">
                          <a:effectLst/>
                          <a:latin typeface="Bookman Old Style" panose="02050604050505020204" pitchFamily="18" charset="0"/>
                        </a:rPr>
                        <a:t>Вовк Ніна Григорівна</a:t>
                      </a:r>
                      <a:endParaRPr lang="uk-UA" sz="120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250</a:t>
                      </a:r>
                      <a:endParaRPr lang="uk-UA" sz="1200" dirty="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1606707070"/>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33</a:t>
                      </a:r>
                    </a:p>
                  </a:txBody>
                  <a:tcPr marL="16430" marR="16430" marT="0" marB="0" anchor="b"/>
                </a:tc>
                <a:tc>
                  <a:txBody>
                    <a:bodyPr/>
                    <a:lstStyle/>
                    <a:p>
                      <a:pPr>
                        <a:lnSpc>
                          <a:spcPct val="115000"/>
                        </a:lnSpc>
                        <a:spcAft>
                          <a:spcPts val="800"/>
                        </a:spcAft>
                      </a:pPr>
                      <a:r>
                        <a:rPr lang="uk-UA" sz="1200" dirty="0" err="1">
                          <a:effectLst/>
                          <a:latin typeface="Bookman Old Style" panose="02050604050505020204" pitchFamily="18" charset="0"/>
                        </a:rPr>
                        <a:t>Шевель</a:t>
                      </a:r>
                      <a:r>
                        <a:rPr lang="uk-UA" sz="1200" dirty="0">
                          <a:effectLst/>
                          <a:latin typeface="Bookman Old Style" panose="02050604050505020204" pitchFamily="18" charset="0"/>
                        </a:rPr>
                        <a:t> Олена Миколаївна</a:t>
                      </a: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187</a:t>
                      </a:r>
                      <a:endParaRPr lang="uk-UA" sz="1200" dirty="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3250739546"/>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34</a:t>
                      </a:r>
                    </a:p>
                  </a:txBody>
                  <a:tcPr marL="16430" marR="16430" marT="0" marB="0" anchor="b"/>
                </a:tc>
                <a:tc>
                  <a:txBody>
                    <a:bodyPr/>
                    <a:lstStyle/>
                    <a:p>
                      <a:pPr>
                        <a:lnSpc>
                          <a:spcPct val="115000"/>
                        </a:lnSpc>
                        <a:spcAft>
                          <a:spcPts val="800"/>
                        </a:spcAft>
                      </a:pPr>
                      <a:r>
                        <a:rPr lang="uk-UA" sz="1200" dirty="0" err="1">
                          <a:effectLst/>
                          <a:latin typeface="Bookman Old Style" panose="02050604050505020204" pitchFamily="18" charset="0"/>
                        </a:rPr>
                        <a:t>Усік</a:t>
                      </a:r>
                      <a:r>
                        <a:rPr lang="uk-UA" sz="1200">
                          <a:effectLst/>
                          <a:latin typeface="Bookman Old Style" panose="02050604050505020204" pitchFamily="18" charset="0"/>
                        </a:rPr>
                        <a:t> Ірина Андріївна</a:t>
                      </a:r>
                      <a:endParaRPr lang="uk-UA" sz="120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110</a:t>
                      </a:r>
                      <a:endParaRPr lang="uk-UA" sz="1200" dirty="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3914716679"/>
                  </a:ext>
                </a:extLst>
              </a:tr>
              <a:tr h="175574">
                <a:tc>
                  <a:txBody>
                    <a:bodyPr/>
                    <a:lstStyle/>
                    <a:p>
                      <a:pPr marL="0" lvl="0" indent="0" algn="ctr">
                        <a:lnSpc>
                          <a:spcPct val="107000"/>
                        </a:lnSpc>
                        <a:spcAft>
                          <a:spcPts val="800"/>
                        </a:spcAft>
                        <a:buFont typeface="+mj-lt"/>
                        <a:buNone/>
                      </a:pPr>
                      <a:r>
                        <a:rPr lang="uk-UA" sz="1200" dirty="0">
                          <a:effectLst/>
                          <a:latin typeface="Bookman Old Style" panose="02050604050505020204" pitchFamily="18" charset="0"/>
                          <a:ea typeface="Calibri" panose="020F0502020204030204" pitchFamily="34" charset="0"/>
                        </a:rPr>
                        <a:t>35</a:t>
                      </a:r>
                    </a:p>
                  </a:txBody>
                  <a:tcPr marL="16430" marR="16430" marT="0" marB="0" anchor="b"/>
                </a:tc>
                <a:tc>
                  <a:txBody>
                    <a:bodyPr/>
                    <a:lstStyle/>
                    <a:p>
                      <a:pPr>
                        <a:lnSpc>
                          <a:spcPct val="115000"/>
                        </a:lnSpc>
                        <a:spcAft>
                          <a:spcPts val="800"/>
                        </a:spcAft>
                      </a:pPr>
                      <a:r>
                        <a:rPr lang="uk-UA" sz="1200">
                          <a:effectLst/>
                          <a:latin typeface="Bookman Old Style" panose="02050604050505020204" pitchFamily="18" charset="0"/>
                        </a:rPr>
                        <a:t>Дудник Антоніна Василівна</a:t>
                      </a:r>
                      <a:endParaRPr lang="uk-UA" sz="120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r>
                        <a:rPr lang="uk-UA" sz="1200" dirty="0">
                          <a:effectLst/>
                          <a:latin typeface="Bookman Old Style" panose="02050604050505020204" pitchFamily="18" charset="0"/>
                        </a:rPr>
                        <a:t>90</a:t>
                      </a:r>
                      <a:endParaRPr lang="uk-UA" sz="1200" dirty="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2649497316"/>
                  </a:ext>
                </a:extLst>
              </a:tr>
              <a:tr h="186548">
                <a:tc>
                  <a:txBody>
                    <a:bodyPr/>
                    <a:lstStyle/>
                    <a:p>
                      <a:pPr marL="0" algn="ctr">
                        <a:lnSpc>
                          <a:spcPct val="107000"/>
                        </a:lnSpc>
                        <a:spcAft>
                          <a:spcPts val="800"/>
                        </a:spcAft>
                      </a:pPr>
                      <a:endParaRPr lang="uk-UA" sz="1200" dirty="0">
                        <a:effectLst/>
                        <a:latin typeface="Bookman Old Style" panose="02050604050505020204" pitchFamily="18" charset="0"/>
                        <a:ea typeface="Calibri" panose="020F0502020204030204" pitchFamily="34" charset="0"/>
                      </a:endParaRPr>
                    </a:p>
                  </a:txBody>
                  <a:tcPr marL="16430" marR="16430" marT="0" marB="0" anchor="b"/>
                </a:tc>
                <a:tc>
                  <a:txBody>
                    <a:bodyPr/>
                    <a:lstStyle/>
                    <a:p>
                      <a:pPr>
                        <a:lnSpc>
                          <a:spcPct val="115000"/>
                        </a:lnSpc>
                        <a:spcAft>
                          <a:spcPts val="800"/>
                        </a:spcAft>
                      </a:pPr>
                      <a:endParaRPr lang="uk-UA" sz="1200" dirty="0">
                        <a:effectLst/>
                        <a:latin typeface="Bookman Old Style" panose="02050604050505020204" pitchFamily="18" charset="0"/>
                        <a:ea typeface="Calibri" panose="020F0502020204030204" pitchFamily="34" charset="0"/>
                      </a:endParaRPr>
                    </a:p>
                  </a:txBody>
                  <a:tcPr marL="14604" marR="14604" marT="0" marB="0" anchor="ctr"/>
                </a:tc>
                <a:tc>
                  <a:txBody>
                    <a:bodyPr/>
                    <a:lstStyle/>
                    <a:p>
                      <a:pPr algn="ctr">
                        <a:lnSpc>
                          <a:spcPct val="115000"/>
                        </a:lnSpc>
                        <a:spcAft>
                          <a:spcPts val="800"/>
                        </a:spcAft>
                      </a:pPr>
                      <a:endParaRPr lang="uk-UA" sz="1200" dirty="0">
                        <a:effectLst/>
                        <a:latin typeface="Bookman Old Style" panose="02050604050505020204" pitchFamily="18" charset="0"/>
                        <a:ea typeface="Calibri" panose="020F0502020204030204" pitchFamily="34" charset="0"/>
                      </a:endParaRPr>
                    </a:p>
                  </a:txBody>
                  <a:tcPr marL="14604" marR="14604" marT="0" marB="0" anchor="b"/>
                </a:tc>
                <a:extLst>
                  <a:ext uri="{0D108BD9-81ED-4DB2-BD59-A6C34878D82A}">
                    <a16:rowId xmlns:a16="http://schemas.microsoft.com/office/drawing/2014/main" val="53023302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p:nvPr/>
        </p:nvSpPr>
        <p:spPr>
          <a:xfrm>
            <a:off x="546410" y="457200"/>
            <a:ext cx="11530500" cy="5454000"/>
          </a:xfrm>
          <a:prstGeom prst="rect">
            <a:avLst/>
          </a:prstGeom>
          <a:noFill/>
          <a:ln>
            <a:noFill/>
          </a:ln>
        </p:spPr>
        <p:txBody>
          <a:bodyPr spcFirstLastPara="1" wrap="square" lIns="91425" tIns="45700" rIns="91425" bIns="45700" anchor="t" anchorCtr="0">
            <a:spAutoFit/>
          </a:bodyPr>
          <a:lstStyle/>
          <a:p>
            <a:pPr marL="0" marR="0" lvl="0" indent="450215" algn="just" rtl="0">
              <a:lnSpc>
                <a:spcPct val="150000"/>
              </a:lnSpc>
              <a:spcBef>
                <a:spcPts val="0"/>
              </a:spcBef>
              <a:spcAft>
                <a:spcPts val="0"/>
              </a:spcAft>
              <a:buClr>
                <a:srgbClr val="000000"/>
              </a:buClr>
              <a:buSzPts val="1800"/>
              <a:buFont typeface="Arial"/>
              <a:buNone/>
            </a:pPr>
            <a:r>
              <a:rPr lang="uk-UA" sz="1800">
                <a:solidFill>
                  <a:schemeClr val="dk1"/>
                </a:solidFill>
                <a:latin typeface="Times New Roman"/>
                <a:ea typeface="Times New Roman"/>
                <a:cs typeface="Times New Roman"/>
                <a:sym typeface="Times New Roman"/>
              </a:rPr>
              <a:t>У 2023-2024 навчальному році в </a:t>
            </a:r>
            <a:r>
              <a:rPr lang="uk-UA" sz="1800" b="0" i="0" u="none" strike="noStrike" cap="none">
                <a:solidFill>
                  <a:schemeClr val="dk1"/>
                </a:solidFill>
                <a:latin typeface="Times New Roman"/>
                <a:ea typeface="Times New Roman"/>
                <a:cs typeface="Times New Roman"/>
                <a:sym typeface="Times New Roman"/>
              </a:rPr>
              <a:t>Ірпінському фаховому коледжі економіки та права працює 4 циклові комісії, роботу яких очолюють голови циклових комісій-досвідчені викладачі.</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80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Циклова комісія гуманітарно-філологічних дисциплін </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Циклова комісія інформаційних технологій, математичних та природничих дисциплін </a:t>
            </a:r>
            <a:endParaRPr sz="1800" b="0" i="0" u="none" strike="noStrike" cap="none">
              <a:solidFill>
                <a:schemeClr val="dk1"/>
              </a:solidFill>
              <a:latin typeface="Times New Roman"/>
              <a:ea typeface="Times New Roman"/>
              <a:cs typeface="Times New Roman"/>
              <a:sym typeface="Times New Roman"/>
            </a:endParaRPr>
          </a:p>
          <a:p>
            <a:pPr marL="457200" lvl="0" indent="-342900" algn="just" rtl="0">
              <a:lnSpc>
                <a:spcPct val="150000"/>
              </a:lnSpc>
              <a:spcBef>
                <a:spcPts val="80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Циклова комісія фінансово-економічних дисциплін</a:t>
            </a:r>
            <a:endParaRPr sz="1800" b="0" i="0" u="none" strike="noStrike" cap="none">
              <a:solidFill>
                <a:schemeClr val="dk1"/>
              </a:solidFill>
              <a:latin typeface="Times New Roman"/>
              <a:ea typeface="Times New Roman"/>
              <a:cs typeface="Times New Roman"/>
              <a:sym typeface="Times New Roman"/>
            </a:endParaRPr>
          </a:p>
          <a:p>
            <a:pPr marL="457200" lvl="0" indent="-342900" algn="just" rtl="0">
              <a:lnSpc>
                <a:spcPct val="150000"/>
              </a:lnSpc>
              <a:spcBef>
                <a:spcPts val="0"/>
              </a:spcBef>
              <a:spcAft>
                <a:spcPts val="0"/>
              </a:spcAft>
              <a:buClr>
                <a:schemeClr val="dk1"/>
              </a:buClr>
              <a:buSzPts val="1800"/>
              <a:buFont typeface="Noto Sans Symbols"/>
              <a:buChar char="✔"/>
            </a:pPr>
            <a:r>
              <a:rPr lang="uk-UA" sz="1800">
                <a:solidFill>
                  <a:schemeClr val="dk1"/>
                </a:solidFill>
                <a:latin typeface="Times New Roman"/>
                <a:ea typeface="Times New Roman"/>
                <a:cs typeface="Times New Roman"/>
                <a:sym typeface="Times New Roman"/>
              </a:rPr>
              <a:t>Циклова комісія юридичних дисциплін</a:t>
            </a:r>
            <a:endParaRPr sz="1800" b="0" i="0" u="none" strike="noStrike" cap="none">
              <a:solidFill>
                <a:schemeClr val="dk1"/>
              </a:solidFill>
              <a:latin typeface="Times New Roman"/>
              <a:ea typeface="Times New Roman"/>
              <a:cs typeface="Times New Roman"/>
              <a:sym typeface="Times New Roman"/>
            </a:endParaRPr>
          </a:p>
          <a:p>
            <a:pPr marL="0" marR="0" lvl="0" indent="450215" algn="just" rtl="0">
              <a:lnSpc>
                <a:spcPct val="150000"/>
              </a:lnSpc>
              <a:spcBef>
                <a:spcPts val="800"/>
              </a:spcBef>
              <a:spcAft>
                <a:spcPts val="0"/>
              </a:spcAft>
              <a:buClr>
                <a:srgbClr val="000000"/>
              </a:buClr>
              <a:buSzPts val="1800"/>
              <a:buFont typeface="Arial"/>
              <a:buNone/>
            </a:pPr>
            <a:r>
              <a:rPr lang="uk-UA" sz="1800" b="0" i="0" u="none" strike="noStrike" cap="none">
                <a:solidFill>
                  <a:schemeClr val="dk1"/>
                </a:solidFill>
                <a:latin typeface="Times New Roman"/>
                <a:ea typeface="Times New Roman"/>
                <a:cs typeface="Times New Roman"/>
                <a:sym typeface="Times New Roman"/>
              </a:rPr>
              <a:t>Перед сучасними навчальними закладами стоїть завдання: професійна підготовка студентів і формування їх професійної майстерності.</a:t>
            </a:r>
            <a:endParaRPr sz="1800" b="0" i="0" u="none" strike="noStrike" cap="none">
              <a:solidFill>
                <a:schemeClr val="dk1"/>
              </a:solidFill>
              <a:latin typeface="Times New Roman"/>
              <a:ea typeface="Times New Roman"/>
              <a:cs typeface="Times New Roman"/>
              <a:sym typeface="Times New Roman"/>
            </a:endParaRPr>
          </a:p>
          <a:p>
            <a:pPr marL="0" marR="0" lvl="0" indent="450215" algn="just" rtl="0">
              <a:lnSpc>
                <a:spcPct val="150000"/>
              </a:lnSpc>
              <a:spcBef>
                <a:spcPts val="800"/>
              </a:spcBef>
              <a:spcAft>
                <a:spcPts val="0"/>
              </a:spcAft>
              <a:buClr>
                <a:srgbClr val="000000"/>
              </a:buClr>
              <a:buSzPts val="1800"/>
              <a:buFont typeface="Arial"/>
              <a:buNone/>
            </a:pPr>
            <a:r>
              <a:rPr lang="uk-UA" sz="1800" b="0" i="0" u="none" strike="noStrike" cap="none">
                <a:solidFill>
                  <a:schemeClr val="dk1"/>
                </a:solidFill>
                <a:latin typeface="Times New Roman"/>
                <a:ea typeface="Times New Roman"/>
                <a:cs typeface="Times New Roman"/>
                <a:sym typeface="Times New Roman"/>
              </a:rPr>
              <a:t>Циклова комісія коледжу - навчально-методичний підрозділ, що проводить виховну, навчальну та методичну роботу з однієї або кількох споріднених навчальних дисциплін.</a:t>
            </a:r>
            <a:endParaRPr sz="1400" b="0" i="0" u="none" strike="noStrike" cap="none">
              <a:solidFill>
                <a:srgbClr val="000000"/>
              </a:solidFill>
              <a:latin typeface="Arial"/>
              <a:ea typeface="Arial"/>
              <a:cs typeface="Arial"/>
              <a:sym typeface="Arial"/>
            </a:endParaRPr>
          </a:p>
          <a:p>
            <a:pPr marL="0" marR="0" lvl="0" indent="450215" algn="just" rtl="0">
              <a:lnSpc>
                <a:spcPct val="150000"/>
              </a:lnSpc>
              <a:spcBef>
                <a:spcPts val="800"/>
              </a:spcBef>
              <a:spcAft>
                <a:spcPts val="0"/>
              </a:spcAft>
              <a:buClr>
                <a:srgbClr val="000000"/>
              </a:buClr>
              <a:buSzPts val="1800"/>
              <a:buFont typeface="Arial"/>
              <a:buNone/>
            </a:pPr>
            <a:r>
              <a:rPr lang="uk-UA" sz="1800" b="0" i="0" u="none" strike="noStrike" cap="none">
                <a:solidFill>
                  <a:schemeClr val="dk1"/>
                </a:solidFill>
                <a:latin typeface="Times New Roman"/>
                <a:ea typeface="Times New Roman"/>
                <a:cs typeface="Times New Roman"/>
                <a:sym typeface="Times New Roman"/>
              </a:rPr>
              <a:t>Зміст роботи циклових комісій визначається з урахуванням загальної методичної проблеми та конкретних завдань, що стоять перед навчальним закладом, і здійснюється за такими напрямами:</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p:nvPr/>
        </p:nvSpPr>
        <p:spPr>
          <a:xfrm>
            <a:off x="602166" y="288813"/>
            <a:ext cx="11463454" cy="6480236"/>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забезпечення виконання навчальних планів і навчальних програм дисциплін;</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розгляд, обговорення та затвердження планів роботи циклової комісії, навчальних програм, робочих навчальних програм, навчальних планів, робочих навчальних планів, індивідуальних робочих планів викладачів, планів роботи навчальних кабінетів (лабораторій), предметних гуртків та іншої документації, необхідної для проведення навчального процесу;</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поповнення навчально-методичних комплексів;</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розробка та обговорення навчально-методичних комплексів дисциплін;</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розробка, внесення змін і доповнень до робочих навчальних програм дисциплін;</a:t>
            </a:r>
            <a:endParaRPr sz="1400" b="0" i="0" u="none" strike="noStrike" cap="none">
              <a:solidFill>
                <a:srgbClr val="000000"/>
              </a:solidFill>
              <a:latin typeface="Arial"/>
              <a:ea typeface="Arial"/>
              <a:cs typeface="Arial"/>
              <a:sym typeface="Arial"/>
            </a:endParaRPr>
          </a:p>
          <a:p>
            <a:pPr marL="342900" marR="0" lvl="0" indent="-342900" algn="just" rtl="0">
              <a:lnSpc>
                <a:spcPct val="150000"/>
              </a:lnSpc>
              <a:spcBef>
                <a:spcPts val="80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розробка та впровадження в навчальний процес заходів, спрямованих на забезпечення якісної підготовки фахівців і чіткої організації навчального процесу;</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розробка методик викладання навчальних дисциплін циклової комісії, проведення лекційних, практичних, лабораторних, семінарських занять, навчальної та виробничої практик;</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80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розробка і впровадження в дію заходів з питань удосконалення практичної підготовки студентів, вивчення та поширення досвіду роботи викладачів, надання допомоги викладачам-початківцям в оволодінні педагогічною майстерністю;</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p:nvPr/>
        </p:nvSpPr>
        <p:spPr>
          <a:xfrm>
            <a:off x="557561" y="1081667"/>
            <a:ext cx="10939346" cy="461838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розробка методик, застосування комп’ютерних та інших сучасних і інноваційних технологій у навчальному процесі;</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розгляд та обговорення підготовлених підручників, навчальних посібників, навчально-методичної літератури, навчальних програм дисциплін, методичних розробок, статей, складання на них відгуків, рецензій;</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підготовка, розгляд та обговорення екзаменаційних матеріалів для проведення семестрових екзаменів і державної атестації студентів, завдань для контрольних комплексних робіт та інших матеріалів  для контролю знань студентів:</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проведення педагогічних експериментів з питань педагогіки та методики викладання;</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контроль та аналіз знань студентів, контроль за виконанням викладачами вимог до оцінювання навчальних досягнень студентів;</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p:nvPr/>
        </p:nvSpPr>
        <p:spPr>
          <a:xfrm>
            <a:off x="468350" y="704312"/>
            <a:ext cx="11396547" cy="554664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підготовка  характеристик та пропозицій щодо атестації педагогічних працівників;</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підготовка необхідної документації щодо акредитації відповідних спеціальностей;</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надання  допомоги викладачам – початківцям;</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керівництво науково – дослідною роботою студентів;</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організація самостійної та індивідуальної роботи студентів;</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організація та проведення науково-практичних конференцій, олімпіад, вікторин, конкурсів, виставок творчих робіт студентів;</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організація індивідуальної роботи з обдарованими студентами;</a:t>
            </a:r>
            <a:endParaRPr sz="1400" b="0" i="0" u="none" strike="noStrike" cap="none">
              <a:solidFill>
                <a:srgbClr val="000000"/>
              </a:solidFill>
              <a:latin typeface="Arial"/>
              <a:ea typeface="Arial"/>
              <a:cs typeface="Arial"/>
              <a:sym typeface="Arial"/>
            </a:endParaRPr>
          </a:p>
          <a:p>
            <a:pPr marL="342900" marR="0" lvl="0" indent="-342900" algn="just" rtl="0">
              <a:lnSpc>
                <a:spcPct val="150000"/>
              </a:lnSpc>
              <a:spcBef>
                <a:spcPts val="80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проведення профорієнтаційної роботи;</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організація підвищення кваліфікації викладачів;</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проведення виховної роботи зі студентами;</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dk1"/>
              </a:buClr>
              <a:buSzPts val="1800"/>
              <a:buFont typeface="Noto Sans Symbols"/>
              <a:buChar char="❖"/>
            </a:pPr>
            <a:r>
              <a:rPr lang="uk-UA" sz="1800" b="0" i="0" u="none" strike="noStrike" cap="none">
                <a:solidFill>
                  <a:schemeClr val="dk1"/>
                </a:solidFill>
                <a:latin typeface="Times New Roman"/>
                <a:ea typeface="Times New Roman"/>
                <a:cs typeface="Times New Roman"/>
                <a:sym typeface="Times New Roman"/>
              </a:rPr>
              <a:t>підготовка звіту про роботу циклової комісії за навчальний рік та пропозицій щодо удосконалення навчально-виховного процесу.</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p:nvPr/>
        </p:nvSpPr>
        <p:spPr>
          <a:xfrm>
            <a:off x="769434" y="780884"/>
            <a:ext cx="11151219" cy="4823565"/>
          </a:xfrm>
          <a:prstGeom prst="rect">
            <a:avLst/>
          </a:prstGeom>
          <a:noFill/>
          <a:ln>
            <a:noFill/>
          </a:ln>
        </p:spPr>
        <p:txBody>
          <a:bodyPr spcFirstLastPara="1" wrap="square" lIns="91425" tIns="45700" rIns="91425" bIns="45700" anchor="t" anchorCtr="0">
            <a:spAutoFit/>
          </a:bodyPr>
          <a:lstStyle/>
          <a:p>
            <a:pPr marL="0" marR="0" lvl="0" indent="450215" algn="just" rtl="0">
              <a:lnSpc>
                <a:spcPct val="150000"/>
              </a:lnSpc>
              <a:spcBef>
                <a:spcPts val="0"/>
              </a:spcBef>
              <a:spcAft>
                <a:spcPts val="0"/>
              </a:spcAft>
              <a:buClr>
                <a:srgbClr val="000000"/>
              </a:buClr>
              <a:buSzPts val="1800"/>
              <a:buFont typeface="Arial"/>
              <a:buNone/>
            </a:pPr>
            <a:r>
              <a:rPr lang="uk-UA" sz="1800" b="0" i="0" u="none" strike="noStrike" cap="none">
                <a:solidFill>
                  <a:schemeClr val="dk1"/>
                </a:solidFill>
                <a:latin typeface="Times New Roman"/>
                <a:ea typeface="Times New Roman"/>
                <a:cs typeface="Times New Roman"/>
                <a:sym typeface="Times New Roman"/>
              </a:rPr>
              <a:t>Основними завданнями викладачів циклових комісій є розгляд питань професіональної підготовки студентів, інформаційного забезпечення навчального процесу; впровадження інноваційних методів навчання; затвердження планів проведення конференцій та виставок; проведення внутрішнього навчального контролю (готовності викладачів до теоретичних та практичних занять, контроль за взаємовідвідуванням викладачів, за використанням в навчальному процесі сучасної літератури тощо)</a:t>
            </a:r>
            <a:endParaRPr sz="1400" b="0" i="0" u="none" strike="noStrike" cap="none">
              <a:solidFill>
                <a:schemeClr val="dk1"/>
              </a:solidFill>
              <a:latin typeface="Times New Roman"/>
              <a:ea typeface="Times New Roman"/>
              <a:cs typeface="Times New Roman"/>
              <a:sym typeface="Times New Roman"/>
            </a:endParaRPr>
          </a:p>
          <a:p>
            <a:pPr marL="0" marR="0" lvl="0" indent="450215" algn="just" rtl="0">
              <a:lnSpc>
                <a:spcPct val="150000"/>
              </a:lnSpc>
              <a:spcBef>
                <a:spcPts val="800"/>
              </a:spcBef>
              <a:spcAft>
                <a:spcPts val="0"/>
              </a:spcAft>
              <a:buClr>
                <a:srgbClr val="000000"/>
              </a:buClr>
              <a:buSzPts val="1800"/>
              <a:buFont typeface="Arial"/>
              <a:buNone/>
            </a:pPr>
            <a:r>
              <a:rPr lang="uk-UA" sz="1800" b="0" i="0" u="none" strike="noStrike" cap="none">
                <a:solidFill>
                  <a:schemeClr val="dk1"/>
                </a:solidFill>
                <a:latin typeface="Times New Roman"/>
                <a:ea typeface="Times New Roman"/>
                <a:cs typeface="Times New Roman"/>
                <a:sym typeface="Times New Roman"/>
              </a:rPr>
              <a:t>Викладачі ЦК постійно працюють над підвищенням педагогічної майстерності, ведуть наукову роботу, беруть участь у конференціях різного рівня; </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50000"/>
              </a:lnSpc>
              <a:spcBef>
                <a:spcPts val="800"/>
              </a:spcBef>
              <a:spcAft>
                <a:spcPts val="0"/>
              </a:spcAft>
              <a:buClr>
                <a:srgbClr val="000000"/>
              </a:buClr>
              <a:buSzPts val="1800"/>
              <a:buFont typeface="Arial"/>
              <a:buNone/>
            </a:pPr>
            <a:r>
              <a:rPr lang="uk-UA" sz="1800" b="0" i="0" u="none" strike="noStrike" cap="none">
                <a:solidFill>
                  <a:schemeClr val="dk1"/>
                </a:solidFill>
                <a:latin typeface="Times New Roman"/>
                <a:ea typeface="Times New Roman"/>
                <a:cs typeface="Times New Roman"/>
                <a:sym typeface="Times New Roman"/>
              </a:rPr>
              <a:t>Все це свідчить про те, що в коледжі створена творча атмосфера для професійного зростання викладачів. А їх професійні досягнення підкреслюють рівень їх можливостей по створенню комфортних умов для навчання і виховання студентів , забезпечення високого рівня професійної підготовки, розвитку їх творчості та формування особистісних якостей.</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1"/>
          <p:cNvSpPr txBox="1"/>
          <p:nvPr/>
        </p:nvSpPr>
        <p:spPr>
          <a:xfrm>
            <a:off x="3314700" y="147108"/>
            <a:ext cx="609414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uk-UA" sz="1800" b="0" i="0" u="none" strike="noStrike" cap="none">
                <a:solidFill>
                  <a:schemeClr val="dk1"/>
                </a:solidFill>
                <a:latin typeface="Times New Roman"/>
                <a:ea typeface="Times New Roman"/>
                <a:cs typeface="Times New Roman"/>
                <a:sym typeface="Times New Roman"/>
              </a:rPr>
              <a:t>Циклова комісія гуманітарно-філологічних дисциплін</a:t>
            </a:r>
            <a:endParaRPr sz="1800" b="0" i="0" u="none" strike="noStrike" cap="none">
              <a:solidFill>
                <a:schemeClr val="dk1"/>
              </a:solidFill>
              <a:latin typeface="Calibri"/>
              <a:ea typeface="Calibri"/>
              <a:cs typeface="Calibri"/>
              <a:sym typeface="Calibri"/>
            </a:endParaRPr>
          </a:p>
        </p:txBody>
      </p:sp>
      <p:graphicFrame>
        <p:nvGraphicFramePr>
          <p:cNvPr id="116" name="Google Shape;116;p11"/>
          <p:cNvGraphicFramePr/>
          <p:nvPr>
            <p:extLst>
              <p:ext uri="{D42A27DB-BD31-4B8C-83A1-F6EECF244321}">
                <p14:modId xmlns:p14="http://schemas.microsoft.com/office/powerpoint/2010/main" val="3446192894"/>
              </p:ext>
            </p:extLst>
          </p:nvPr>
        </p:nvGraphicFramePr>
        <p:xfrm>
          <a:off x="887175" y="749350"/>
          <a:ext cx="10344800" cy="6198345"/>
        </p:xfrm>
        <a:graphic>
          <a:graphicData uri="http://schemas.openxmlformats.org/drawingml/2006/table">
            <a:tbl>
              <a:tblPr>
                <a:noFill/>
                <a:tableStyleId>{E7B9F6B4-76A3-4B1F-95D4-C3E112A6256D}</a:tableStyleId>
              </a:tblPr>
              <a:tblGrid>
                <a:gridCol w="1001125">
                  <a:extLst>
                    <a:ext uri="{9D8B030D-6E8A-4147-A177-3AD203B41FA5}">
                      <a16:colId xmlns:a16="http://schemas.microsoft.com/office/drawing/2014/main" val="20000"/>
                    </a:ext>
                  </a:extLst>
                </a:gridCol>
                <a:gridCol w="6907650">
                  <a:extLst>
                    <a:ext uri="{9D8B030D-6E8A-4147-A177-3AD203B41FA5}">
                      <a16:colId xmlns:a16="http://schemas.microsoft.com/office/drawing/2014/main" val="20001"/>
                    </a:ext>
                  </a:extLst>
                </a:gridCol>
                <a:gridCol w="2436025">
                  <a:extLst>
                    <a:ext uri="{9D8B030D-6E8A-4147-A177-3AD203B41FA5}">
                      <a16:colId xmlns:a16="http://schemas.microsoft.com/office/drawing/2014/main" val="20002"/>
                    </a:ext>
                  </a:extLst>
                </a:gridCol>
              </a:tblGrid>
              <a:tr h="383475">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ПІБ</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кількість балів</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1</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Стоцька Олена Василівна</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2012</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2</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Васека Руслана Миколаївна</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1257</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3</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Мостицька Лілія Миколаївна</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1180</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4</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Дроботова Людмила Антонівна</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1070</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5</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Яфонкіна Ірина Петрівна</a:t>
                      </a:r>
                      <a:endParaRPr sz="13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747</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6</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Сергієнко Наталія Володимирівна</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549</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7</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Притиченко Анастасія Миколаївна</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548</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8</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Шевченко Анна Володимирівна</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472</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9</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Найда Павліна Василівна</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420</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10</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Гулай Віктор Степанович</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375</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11</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Коцюба Сергій Юрійович</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345</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12</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Добривечір Ірина Володимирівна</a:t>
                      </a:r>
                      <a:endParaRPr sz="13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a:latin typeface="Times New Roman"/>
                          <a:ea typeface="Times New Roman"/>
                          <a:cs typeface="Times New Roman"/>
                          <a:sym typeface="Times New Roman"/>
                        </a:rPr>
                        <a:t>327</a:t>
                      </a:r>
                      <a:endParaRPr sz="130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408950">
                <a:tc>
                  <a:txBody>
                    <a:bodyPr/>
                    <a:lstStyle/>
                    <a:p>
                      <a:pPr marL="0" lvl="0" indent="0" algn="ctr" rtl="0">
                        <a:lnSpc>
                          <a:spcPct val="115000"/>
                        </a:lnSpc>
                        <a:spcBef>
                          <a:spcPts val="0"/>
                        </a:spcBef>
                        <a:spcAft>
                          <a:spcPts val="0"/>
                        </a:spcAft>
                        <a:buNone/>
                      </a:pPr>
                      <a:r>
                        <a:rPr lang="uk-UA" sz="1300" dirty="0">
                          <a:latin typeface="Times New Roman"/>
                          <a:ea typeface="Times New Roman"/>
                          <a:cs typeface="Times New Roman"/>
                          <a:sym typeface="Times New Roman"/>
                        </a:rPr>
                        <a:t>13</a:t>
                      </a: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dirty="0">
                          <a:latin typeface="Times New Roman"/>
                          <a:ea typeface="Times New Roman"/>
                          <a:cs typeface="Times New Roman"/>
                          <a:sym typeface="Times New Roman"/>
                        </a:rPr>
                        <a:t>Хоменко Валерій Олександрович</a:t>
                      </a:r>
                      <a:endParaRPr sz="1300" dirty="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300" dirty="0">
                          <a:latin typeface="Times New Roman"/>
                          <a:ea typeface="Times New Roman"/>
                          <a:cs typeface="Times New Roman"/>
                          <a:sym typeface="Times New Roman"/>
                        </a:rPr>
                        <a:t>295</a:t>
                      </a:r>
                      <a:endParaRPr sz="1300" dirty="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408950">
                <a:tc>
                  <a:txBody>
                    <a:bodyPr/>
                    <a:lstStyle/>
                    <a:p>
                      <a:pPr marL="0" lvl="0" indent="0" algn="ctr" rtl="0">
                        <a:lnSpc>
                          <a:spcPct val="115000"/>
                        </a:lnSpc>
                        <a:spcBef>
                          <a:spcPts val="0"/>
                        </a:spcBef>
                        <a:spcAft>
                          <a:spcPts val="0"/>
                        </a:spcAft>
                        <a:buNone/>
                      </a:pPr>
                      <a:endParaRPr sz="13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300" dirty="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300" dirty="0">
                        <a:latin typeface="Times New Roman"/>
                        <a:ea typeface="Times New Roman"/>
                        <a:cs typeface="Times New Roman"/>
                        <a:sym typeface="Times New Roman"/>
                      </a:endParaRPr>
                    </a:p>
                  </a:txBody>
                  <a:tcPr marL="28575" marR="2857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B4F64D1E}"/>
              </a:ext>
            </a:extLst>
          </p:cNvPr>
          <p:cNvGraphicFramePr>
            <a:graphicFrameLocks/>
          </p:cNvGraphicFramePr>
          <p:nvPr>
            <p:extLst>
              <p:ext uri="{D42A27DB-BD31-4B8C-83A1-F6EECF244321}">
                <p14:modId xmlns:p14="http://schemas.microsoft.com/office/powerpoint/2010/main" val="3476084878"/>
              </p:ext>
            </p:extLst>
          </p:nvPr>
        </p:nvGraphicFramePr>
        <p:xfrm>
          <a:off x="903112" y="553157"/>
          <a:ext cx="8884356" cy="5610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1">
            <a:extLst>
              <a:ext uri="{FF2B5EF4-FFF2-40B4-BE49-F238E27FC236}">
                <a16:creationId xmlns:a16="http://schemas.microsoft.com/office/drawing/2014/main" id="{00000000-0008-0000-0000-0000B4F64D1E}"/>
              </a:ext>
            </a:extLst>
          </p:cNvPr>
          <p:cNvGraphicFramePr>
            <a:graphicFrameLocks/>
          </p:cNvGraphicFramePr>
          <p:nvPr>
            <p:extLst>
              <p:ext uri="{D42A27DB-BD31-4B8C-83A1-F6EECF244321}">
                <p14:modId xmlns:p14="http://schemas.microsoft.com/office/powerpoint/2010/main" val="1642111574"/>
              </p:ext>
            </p:extLst>
          </p:nvPr>
        </p:nvGraphicFramePr>
        <p:xfrm>
          <a:off x="903111" y="417689"/>
          <a:ext cx="9832621" cy="588715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3"/>
          <p:cNvSpPr txBox="1"/>
          <p:nvPr/>
        </p:nvSpPr>
        <p:spPr>
          <a:xfrm>
            <a:off x="680224" y="128460"/>
            <a:ext cx="109504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uk-UA" sz="1800" b="0" i="0" u="none" strike="noStrike" cap="none">
                <a:solidFill>
                  <a:schemeClr val="dk1"/>
                </a:solidFill>
                <a:latin typeface="Times New Roman"/>
                <a:ea typeface="Times New Roman"/>
                <a:cs typeface="Times New Roman"/>
                <a:sym typeface="Times New Roman"/>
              </a:rPr>
              <a:t>Циклова комісія інформаційних технологій, математичних та природничих дисциплін</a:t>
            </a:r>
            <a:endParaRPr sz="1800" b="0" i="0" u="none" strike="noStrike" cap="none">
              <a:solidFill>
                <a:schemeClr val="dk1"/>
              </a:solidFill>
              <a:latin typeface="Calibri"/>
              <a:ea typeface="Calibri"/>
              <a:cs typeface="Calibri"/>
              <a:sym typeface="Calibri"/>
            </a:endParaRPr>
          </a:p>
        </p:txBody>
      </p:sp>
      <p:graphicFrame>
        <p:nvGraphicFramePr>
          <p:cNvPr id="127" name="Google Shape;127;p13"/>
          <p:cNvGraphicFramePr/>
          <p:nvPr>
            <p:extLst>
              <p:ext uri="{D42A27DB-BD31-4B8C-83A1-F6EECF244321}">
                <p14:modId xmlns:p14="http://schemas.microsoft.com/office/powerpoint/2010/main" val="3301490666"/>
              </p:ext>
            </p:extLst>
          </p:nvPr>
        </p:nvGraphicFramePr>
        <p:xfrm>
          <a:off x="795325" y="764825"/>
          <a:ext cx="10008100" cy="4880915"/>
        </p:xfrm>
        <a:graphic>
          <a:graphicData uri="http://schemas.openxmlformats.org/drawingml/2006/table">
            <a:tbl>
              <a:tblPr>
                <a:noFill/>
                <a:tableStyleId>{E7B9F6B4-76A3-4B1F-95D4-C3E112A6256D}</a:tableStyleId>
              </a:tblPr>
              <a:tblGrid>
                <a:gridCol w="968525">
                  <a:extLst>
                    <a:ext uri="{9D8B030D-6E8A-4147-A177-3AD203B41FA5}">
                      <a16:colId xmlns:a16="http://schemas.microsoft.com/office/drawing/2014/main" val="20000"/>
                    </a:ext>
                  </a:extLst>
                </a:gridCol>
                <a:gridCol w="6682825">
                  <a:extLst>
                    <a:ext uri="{9D8B030D-6E8A-4147-A177-3AD203B41FA5}">
                      <a16:colId xmlns:a16="http://schemas.microsoft.com/office/drawing/2014/main" val="20001"/>
                    </a:ext>
                  </a:extLst>
                </a:gridCol>
                <a:gridCol w="2356750">
                  <a:extLst>
                    <a:ext uri="{9D8B030D-6E8A-4147-A177-3AD203B41FA5}">
                      <a16:colId xmlns:a16="http://schemas.microsoft.com/office/drawing/2014/main" val="20002"/>
                    </a:ext>
                  </a:extLst>
                </a:gridCol>
              </a:tblGrid>
              <a:tr h="374825">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ПІБ</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uk-UA">
                          <a:latin typeface="Times New Roman"/>
                          <a:ea typeface="Times New Roman"/>
                          <a:cs typeface="Times New Roman"/>
                          <a:sym typeface="Times New Roman"/>
                        </a:rPr>
                        <a:t>кількість балів</a:t>
                      </a:r>
                      <a:endParaRPr>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4825">
                <a:tc>
                  <a:txBody>
                    <a:bodyPr/>
                    <a:lstStyle/>
                    <a:p>
                      <a:pPr marL="0" lvl="0" indent="0" algn="ctr" rtl="0">
                        <a:lnSpc>
                          <a:spcPct val="115000"/>
                        </a:lnSpc>
                        <a:spcBef>
                          <a:spcPts val="0"/>
                        </a:spcBef>
                        <a:spcAft>
                          <a:spcPts val="0"/>
                        </a:spcAft>
                        <a:buNone/>
                      </a:pPr>
                      <a:r>
                        <a:rPr lang="uk-UA" sz="1600" dirty="0">
                          <a:latin typeface="Times New Roman"/>
                          <a:ea typeface="Times New Roman"/>
                          <a:cs typeface="Times New Roman"/>
                          <a:sym typeface="Times New Roman"/>
                        </a:rPr>
                        <a:t>1</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Ковда Наталія Іванівна</a:t>
                      </a:r>
                      <a:endParaRPr sz="16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1378</a:t>
                      </a:r>
                      <a:endParaRPr sz="16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4825">
                <a:tc>
                  <a:txBody>
                    <a:bodyPr/>
                    <a:lstStyle/>
                    <a:p>
                      <a:pPr marL="0" lvl="0" indent="0" algn="ctr" rtl="0">
                        <a:lnSpc>
                          <a:spcPct val="115000"/>
                        </a:lnSpc>
                        <a:spcBef>
                          <a:spcPts val="0"/>
                        </a:spcBef>
                        <a:spcAft>
                          <a:spcPts val="0"/>
                        </a:spcAft>
                        <a:buNone/>
                      </a:pPr>
                      <a:r>
                        <a:rPr lang="uk-UA" sz="1600" dirty="0">
                          <a:latin typeface="Times New Roman"/>
                          <a:ea typeface="Times New Roman"/>
                          <a:cs typeface="Times New Roman"/>
                          <a:sym typeface="Times New Roman"/>
                        </a:rPr>
                        <a:t>2</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Товста Світлана Миколаївна</a:t>
                      </a:r>
                      <a:endParaRPr sz="16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1312</a:t>
                      </a:r>
                      <a:endParaRPr sz="16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4825">
                <a:tc>
                  <a:txBody>
                    <a:bodyPr/>
                    <a:lstStyle/>
                    <a:p>
                      <a:pPr marL="0" lvl="0" indent="0" algn="ctr" rtl="0">
                        <a:lnSpc>
                          <a:spcPct val="115000"/>
                        </a:lnSpc>
                        <a:spcBef>
                          <a:spcPts val="0"/>
                        </a:spcBef>
                        <a:spcAft>
                          <a:spcPts val="0"/>
                        </a:spcAft>
                        <a:buNone/>
                      </a:pPr>
                      <a:r>
                        <a:rPr lang="uk-UA" sz="1600" dirty="0">
                          <a:latin typeface="Times New Roman"/>
                          <a:ea typeface="Times New Roman"/>
                          <a:cs typeface="Times New Roman"/>
                          <a:sym typeface="Times New Roman"/>
                        </a:rPr>
                        <a:t>3</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Резніченко Катерина Григорівна</a:t>
                      </a:r>
                      <a:endParaRPr sz="16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1284</a:t>
                      </a:r>
                      <a:endParaRPr sz="16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4825">
                <a:tc>
                  <a:txBody>
                    <a:bodyPr/>
                    <a:lstStyle/>
                    <a:p>
                      <a:pPr marL="0" lvl="0" indent="0" algn="ctr" rtl="0">
                        <a:lnSpc>
                          <a:spcPct val="115000"/>
                        </a:lnSpc>
                        <a:spcBef>
                          <a:spcPts val="0"/>
                        </a:spcBef>
                        <a:spcAft>
                          <a:spcPts val="0"/>
                        </a:spcAft>
                        <a:buNone/>
                      </a:pPr>
                      <a:r>
                        <a:rPr lang="uk-UA" sz="1600" dirty="0">
                          <a:latin typeface="Times New Roman"/>
                          <a:ea typeface="Times New Roman"/>
                          <a:cs typeface="Times New Roman"/>
                          <a:sym typeface="Times New Roman"/>
                        </a:rPr>
                        <a:t>4</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Семеняк Оксана Григорівна</a:t>
                      </a:r>
                      <a:endParaRPr sz="16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1212</a:t>
                      </a:r>
                      <a:endParaRPr sz="16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4825">
                <a:tc>
                  <a:txBody>
                    <a:bodyPr/>
                    <a:lstStyle/>
                    <a:p>
                      <a:pPr marL="0" lvl="0" indent="0" algn="ctr" rtl="0">
                        <a:lnSpc>
                          <a:spcPct val="115000"/>
                        </a:lnSpc>
                        <a:spcBef>
                          <a:spcPts val="0"/>
                        </a:spcBef>
                        <a:spcAft>
                          <a:spcPts val="0"/>
                        </a:spcAft>
                        <a:buNone/>
                      </a:pPr>
                      <a:r>
                        <a:rPr lang="uk-UA" sz="1600" dirty="0">
                          <a:latin typeface="Times New Roman"/>
                          <a:ea typeface="Times New Roman"/>
                          <a:cs typeface="Times New Roman"/>
                          <a:sym typeface="Times New Roman"/>
                        </a:rPr>
                        <a:t>5</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Свириденко Віталія Юріївна</a:t>
                      </a:r>
                      <a:endParaRPr sz="16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869</a:t>
                      </a:r>
                      <a:endParaRPr sz="16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4825">
                <a:tc>
                  <a:txBody>
                    <a:bodyPr/>
                    <a:lstStyle/>
                    <a:p>
                      <a:pPr marL="0" lvl="0" indent="0" algn="ctr" rtl="0">
                        <a:lnSpc>
                          <a:spcPct val="115000"/>
                        </a:lnSpc>
                        <a:spcBef>
                          <a:spcPts val="0"/>
                        </a:spcBef>
                        <a:spcAft>
                          <a:spcPts val="0"/>
                        </a:spcAft>
                        <a:buNone/>
                      </a:pPr>
                      <a:r>
                        <a:rPr lang="uk-UA" sz="1600" dirty="0">
                          <a:latin typeface="Times New Roman"/>
                          <a:ea typeface="Times New Roman"/>
                          <a:cs typeface="Times New Roman"/>
                          <a:sym typeface="Times New Roman"/>
                        </a:rPr>
                        <a:t>6</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Кошарна Юлія Володимирівна</a:t>
                      </a:r>
                      <a:endParaRPr sz="16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765</a:t>
                      </a:r>
                      <a:endParaRPr sz="16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74825">
                <a:tc>
                  <a:txBody>
                    <a:bodyPr/>
                    <a:lstStyle/>
                    <a:p>
                      <a:pPr marL="0" lvl="0" indent="0" algn="ctr" rtl="0">
                        <a:lnSpc>
                          <a:spcPct val="115000"/>
                        </a:lnSpc>
                        <a:spcBef>
                          <a:spcPts val="0"/>
                        </a:spcBef>
                        <a:spcAft>
                          <a:spcPts val="0"/>
                        </a:spcAft>
                        <a:buNone/>
                      </a:pPr>
                      <a:r>
                        <a:rPr lang="uk-UA" sz="1600" dirty="0">
                          <a:latin typeface="Times New Roman"/>
                          <a:ea typeface="Times New Roman"/>
                          <a:cs typeface="Times New Roman"/>
                          <a:sym typeface="Times New Roman"/>
                        </a:rPr>
                        <a:t>7</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Постіл Степан Дмитрович</a:t>
                      </a:r>
                      <a:endParaRPr sz="16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346</a:t>
                      </a:r>
                      <a:endParaRPr sz="16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74825">
                <a:tc>
                  <a:txBody>
                    <a:bodyPr/>
                    <a:lstStyle/>
                    <a:p>
                      <a:pPr marL="0" lvl="0" indent="0" algn="ctr" rtl="0">
                        <a:lnSpc>
                          <a:spcPct val="115000"/>
                        </a:lnSpc>
                        <a:spcBef>
                          <a:spcPts val="0"/>
                        </a:spcBef>
                        <a:spcAft>
                          <a:spcPts val="0"/>
                        </a:spcAft>
                        <a:buNone/>
                      </a:pPr>
                      <a:r>
                        <a:rPr lang="uk-UA" sz="1600" dirty="0">
                          <a:latin typeface="Times New Roman"/>
                          <a:ea typeface="Times New Roman"/>
                          <a:cs typeface="Times New Roman"/>
                          <a:sym typeface="Times New Roman"/>
                        </a:rPr>
                        <a:t>8</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Салієнко Віра Дмитрівна</a:t>
                      </a:r>
                      <a:endParaRPr sz="16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270</a:t>
                      </a:r>
                      <a:endParaRPr sz="16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74825">
                <a:tc>
                  <a:txBody>
                    <a:bodyPr/>
                    <a:lstStyle/>
                    <a:p>
                      <a:pPr marL="0" lvl="0" indent="0" algn="ctr" rtl="0">
                        <a:lnSpc>
                          <a:spcPct val="115000"/>
                        </a:lnSpc>
                        <a:spcBef>
                          <a:spcPts val="0"/>
                        </a:spcBef>
                        <a:spcAft>
                          <a:spcPts val="0"/>
                        </a:spcAft>
                        <a:buNone/>
                      </a:pPr>
                      <a:r>
                        <a:rPr lang="uk-UA" sz="1600" dirty="0">
                          <a:latin typeface="Times New Roman"/>
                          <a:ea typeface="Times New Roman"/>
                          <a:cs typeface="Times New Roman"/>
                          <a:sym typeface="Times New Roman"/>
                        </a:rPr>
                        <a:t>9</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Вовк Ніна Григорівна</a:t>
                      </a:r>
                      <a:endParaRPr sz="16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250</a:t>
                      </a:r>
                      <a:endParaRPr sz="160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74825">
                <a:tc>
                  <a:txBody>
                    <a:bodyPr/>
                    <a:lstStyle/>
                    <a:p>
                      <a:pPr marL="0" lvl="0" indent="0" algn="ctr" rtl="0">
                        <a:lnSpc>
                          <a:spcPct val="115000"/>
                        </a:lnSpc>
                        <a:spcBef>
                          <a:spcPts val="0"/>
                        </a:spcBef>
                        <a:spcAft>
                          <a:spcPts val="0"/>
                        </a:spcAft>
                        <a:buNone/>
                      </a:pPr>
                      <a:r>
                        <a:rPr lang="uk-UA" sz="1600" dirty="0">
                          <a:latin typeface="Times New Roman"/>
                          <a:ea typeface="Times New Roman"/>
                          <a:cs typeface="Times New Roman"/>
                          <a:sym typeface="Times New Roman"/>
                        </a:rPr>
                        <a:t>10</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a:latin typeface="Times New Roman"/>
                          <a:ea typeface="Times New Roman"/>
                          <a:cs typeface="Times New Roman"/>
                          <a:sym typeface="Times New Roman"/>
                        </a:rPr>
                        <a:t>Дудник Антоніна Василівна</a:t>
                      </a:r>
                      <a:endParaRPr sz="1600">
                        <a:latin typeface="Times New Roman"/>
                        <a:ea typeface="Times New Roman"/>
                        <a:cs typeface="Times New Roman"/>
                        <a:sym typeface="Times New Roman"/>
                      </a:endParaRPr>
                    </a:p>
                  </a:txBody>
                  <a:tcPr marL="28575" marR="28575" marT="91425" marB="91425" anchor="ctr">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uk-UA" sz="1600" dirty="0">
                          <a:latin typeface="Times New Roman"/>
                          <a:ea typeface="Times New Roman"/>
                          <a:cs typeface="Times New Roman"/>
                          <a:sym typeface="Times New Roman"/>
                        </a:rPr>
                        <a:t>90</a:t>
                      </a:r>
                      <a:endParaRPr sz="1600" dirty="0">
                        <a:latin typeface="Times New Roman"/>
                        <a:ea typeface="Times New Roman"/>
                        <a:cs typeface="Times New Roman"/>
                        <a:sym typeface="Times New Roman"/>
                      </a:endParaRPr>
                    </a:p>
                  </a:txBody>
                  <a:tcPr marL="28575" marR="28575" marT="91425" marB="91425" anchor="b">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TotalTime>
  <Words>991</Words>
  <Application>Microsoft Office PowerPoint</Application>
  <PresentationFormat>Широкий екран</PresentationFormat>
  <Paragraphs>258</Paragraphs>
  <Slides>16</Slides>
  <Notes>16</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16</vt:i4>
      </vt:variant>
    </vt:vector>
  </HeadingPairs>
  <TitlesOfParts>
    <vt:vector size="25" baseType="lpstr">
      <vt:lpstr>Bookman Old Style</vt:lpstr>
      <vt:lpstr>Comfortaa SemiBold</vt:lpstr>
      <vt:lpstr>Times New Roman</vt:lpstr>
      <vt:lpstr>Wingdings 3</vt:lpstr>
      <vt:lpstr>Noto Sans Symbols</vt:lpstr>
      <vt:lpstr>Trebuchet MS</vt:lpstr>
      <vt:lpstr>Calibri</vt:lpstr>
      <vt:lpstr>Arial</vt:lpstr>
      <vt:lpstr>Грань</vt:lpstr>
      <vt:lpstr>Рейтингова оцінка  діяльності викладачів ІФКЕП за 2023-2024 н.р.</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HP</cp:lastModifiedBy>
  <cp:revision>7</cp:revision>
  <dcterms:created xsi:type="dcterms:W3CDTF">2023-06-26T11:01:13Z</dcterms:created>
  <dcterms:modified xsi:type="dcterms:W3CDTF">2024-06-24T08:15:29Z</dcterms:modified>
</cp:coreProperties>
</file>